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  <a:srgbClr val="CC0066"/>
    <a:srgbClr val="003366"/>
    <a:srgbClr val="006666"/>
    <a:srgbClr val="FF9999"/>
    <a:srgbClr val="FFCCCC"/>
    <a:srgbClr val="FF3399"/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6323" autoAdjust="0"/>
  </p:normalViewPr>
  <p:slideViewPr>
    <p:cSldViewPr snapToGrid="0">
      <p:cViewPr varScale="1">
        <p:scale>
          <a:sx n="101" d="100"/>
          <a:sy n="101" d="100"/>
        </p:scale>
        <p:origin x="200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E6710-337C-8821-1BEF-5BD706E8B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185125-FCFA-E628-D582-6617C01BAE34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顎に指を当てて考える女性のイラスト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089C16C-CA0E-B702-D797-20394D7C681F}"/>
              </a:ext>
            </a:extLst>
          </p:cNvPr>
          <p:cNvGrpSpPr/>
          <p:nvPr/>
        </p:nvGrpSpPr>
        <p:grpSpPr>
          <a:xfrm>
            <a:off x="4366044" y="892310"/>
            <a:ext cx="1197382" cy="2640112"/>
            <a:chOff x="4608256" y="3406910"/>
            <a:chExt cx="1197382" cy="2640112"/>
          </a:xfrm>
        </p:grpSpPr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F11EAD60-7167-A4FE-D692-FA59CF44D643}"/>
                </a:ext>
              </a:extLst>
            </p:cNvPr>
            <p:cNvSpPr/>
            <p:nvPr/>
          </p:nvSpPr>
          <p:spPr bwMode="auto">
            <a:xfrm rot="10800000">
              <a:off x="4996992" y="5698330"/>
              <a:ext cx="163370" cy="187345"/>
            </a:xfrm>
            <a:prstGeom prst="trapezoid">
              <a:avLst>
                <a:gd name="adj" fmla="val 912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A3131F62-E529-6B19-3EC2-CFBDF3BC6B30}"/>
                </a:ext>
              </a:extLst>
            </p:cNvPr>
            <p:cNvSpPr/>
            <p:nvPr/>
          </p:nvSpPr>
          <p:spPr bwMode="auto">
            <a:xfrm rot="10800000">
              <a:off x="5251786" y="5698330"/>
              <a:ext cx="163370" cy="187345"/>
            </a:xfrm>
            <a:prstGeom prst="trapezoid">
              <a:avLst>
                <a:gd name="adj" fmla="val 912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84549CC-77A4-BC1C-A108-D44CD450212F}"/>
                </a:ext>
              </a:extLst>
            </p:cNvPr>
            <p:cNvSpPr/>
            <p:nvPr/>
          </p:nvSpPr>
          <p:spPr bwMode="auto">
            <a:xfrm>
              <a:off x="4751930" y="5835650"/>
              <a:ext cx="427960" cy="211372"/>
            </a:xfrm>
            <a:custGeom>
              <a:avLst/>
              <a:gdLst>
                <a:gd name="csX0" fmla="*/ 239912 w 456834"/>
                <a:gd name="csY0" fmla="*/ 0 h 298728"/>
                <a:gd name="csX1" fmla="*/ 456834 w 456834"/>
                <a:gd name="csY1" fmla="*/ 0 h 298728"/>
                <a:gd name="csX2" fmla="*/ 456834 w 456834"/>
                <a:gd name="csY2" fmla="*/ 212097 h 298728"/>
                <a:gd name="csX3" fmla="*/ 456834 w 456834"/>
                <a:gd name="csY3" fmla="*/ 212100 h 298728"/>
                <a:gd name="csX4" fmla="*/ 456834 w 456834"/>
                <a:gd name="csY4" fmla="*/ 284060 h 298728"/>
                <a:gd name="csX5" fmla="*/ 443937 w 456834"/>
                <a:gd name="csY5" fmla="*/ 298728 h 298728"/>
                <a:gd name="csX6" fmla="*/ 369129 w 456834"/>
                <a:gd name="csY6" fmla="*/ 298728 h 298728"/>
                <a:gd name="csX7" fmla="*/ 369129 w 456834"/>
                <a:gd name="csY7" fmla="*/ 222272 h 298728"/>
                <a:gd name="csX8" fmla="*/ 201840 w 456834"/>
                <a:gd name="csY8" fmla="*/ 298728 h 298728"/>
                <a:gd name="csX9" fmla="*/ 12897 w 456834"/>
                <a:gd name="csY9" fmla="*/ 298728 h 298728"/>
                <a:gd name="csX10" fmla="*/ 0 w 456834"/>
                <a:gd name="csY10" fmla="*/ 284060 h 298728"/>
                <a:gd name="csX11" fmla="*/ 0 w 456834"/>
                <a:gd name="csY11" fmla="*/ 212100 h 298728"/>
                <a:gd name="csX12" fmla="*/ 76167 w 456834"/>
                <a:gd name="csY12" fmla="*/ 125471 h 298728"/>
                <a:gd name="csX13" fmla="*/ 180160 w 456834"/>
                <a:gd name="csY13" fmla="*/ 122131 h 298728"/>
                <a:gd name="csX14" fmla="*/ 240063 w 456834"/>
                <a:gd name="csY14" fmla="*/ 48759 h 2987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6834" h="298728">
                  <a:moveTo>
                    <a:pt x="239912" y="0"/>
                  </a:moveTo>
                  <a:lnTo>
                    <a:pt x="456834" y="0"/>
                  </a:lnTo>
                  <a:lnTo>
                    <a:pt x="456834" y="212097"/>
                  </a:lnTo>
                  <a:cubicBezTo>
                    <a:pt x="456834" y="212098"/>
                    <a:pt x="456834" y="212099"/>
                    <a:pt x="456834" y="212100"/>
                  </a:cubicBezTo>
                  <a:cubicBezTo>
                    <a:pt x="456834" y="236087"/>
                    <a:pt x="456834" y="260074"/>
                    <a:pt x="456834" y="284060"/>
                  </a:cubicBezTo>
                  <a:cubicBezTo>
                    <a:pt x="456834" y="292161"/>
                    <a:pt x="451060" y="298728"/>
                    <a:pt x="443937" y="298728"/>
                  </a:cubicBezTo>
                  <a:lnTo>
                    <a:pt x="369129" y="298728"/>
                  </a:lnTo>
                  <a:lnTo>
                    <a:pt x="369129" y="222272"/>
                  </a:lnTo>
                  <a:lnTo>
                    <a:pt x="201840" y="298728"/>
                  </a:lnTo>
                  <a:lnTo>
                    <a:pt x="12897" y="298728"/>
                  </a:lnTo>
                  <a:cubicBezTo>
                    <a:pt x="5774" y="298728"/>
                    <a:pt x="0" y="292161"/>
                    <a:pt x="0" y="284060"/>
                  </a:cubicBezTo>
                  <a:lnTo>
                    <a:pt x="0" y="212100"/>
                  </a:lnTo>
                  <a:cubicBezTo>
                    <a:pt x="0" y="164256"/>
                    <a:pt x="34101" y="125471"/>
                    <a:pt x="76167" y="125471"/>
                  </a:cubicBezTo>
                  <a:lnTo>
                    <a:pt x="180160" y="122131"/>
                  </a:lnTo>
                  <a:lnTo>
                    <a:pt x="240063" y="487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80551C3-A898-A7DE-60E1-3FB66AF7CF4A}"/>
                </a:ext>
              </a:extLst>
            </p:cNvPr>
            <p:cNvSpPr/>
            <p:nvPr/>
          </p:nvSpPr>
          <p:spPr bwMode="auto">
            <a:xfrm flipH="1">
              <a:off x="5225923" y="5835650"/>
              <a:ext cx="427958" cy="211372"/>
            </a:xfrm>
            <a:custGeom>
              <a:avLst/>
              <a:gdLst>
                <a:gd name="csX0" fmla="*/ 456832 w 456832"/>
                <a:gd name="csY0" fmla="*/ 0 h 298728"/>
                <a:gd name="csX1" fmla="*/ 239911 w 456832"/>
                <a:gd name="csY1" fmla="*/ 0 h 298728"/>
                <a:gd name="csX2" fmla="*/ 240062 w 456832"/>
                <a:gd name="csY2" fmla="*/ 48759 h 298728"/>
                <a:gd name="csX3" fmla="*/ 180159 w 456832"/>
                <a:gd name="csY3" fmla="*/ 122131 h 298728"/>
                <a:gd name="csX4" fmla="*/ 76167 w 456832"/>
                <a:gd name="csY4" fmla="*/ 125471 h 298728"/>
                <a:gd name="csX5" fmla="*/ 0 w 456832"/>
                <a:gd name="csY5" fmla="*/ 212100 h 298728"/>
                <a:gd name="csX6" fmla="*/ 0 w 456832"/>
                <a:gd name="csY6" fmla="*/ 284060 h 298728"/>
                <a:gd name="csX7" fmla="*/ 12897 w 456832"/>
                <a:gd name="csY7" fmla="*/ 298728 h 298728"/>
                <a:gd name="csX8" fmla="*/ 195726 w 456832"/>
                <a:gd name="csY8" fmla="*/ 298728 h 298728"/>
                <a:gd name="csX9" fmla="*/ 363015 w 456832"/>
                <a:gd name="csY9" fmla="*/ 222272 h 298728"/>
                <a:gd name="csX10" fmla="*/ 363015 w 456832"/>
                <a:gd name="csY10" fmla="*/ 298728 h 298728"/>
                <a:gd name="csX11" fmla="*/ 443935 w 456832"/>
                <a:gd name="csY11" fmla="*/ 298728 h 298728"/>
                <a:gd name="csX12" fmla="*/ 456832 w 456832"/>
                <a:gd name="csY12" fmla="*/ 284060 h 298728"/>
                <a:gd name="csX13" fmla="*/ 456832 w 456832"/>
                <a:gd name="csY13" fmla="*/ 212100 h 298728"/>
                <a:gd name="csX14" fmla="*/ 456832 w 456832"/>
                <a:gd name="csY14" fmla="*/ 212097 h 2987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6832" h="298728">
                  <a:moveTo>
                    <a:pt x="456832" y="0"/>
                  </a:moveTo>
                  <a:lnTo>
                    <a:pt x="239911" y="0"/>
                  </a:lnTo>
                  <a:lnTo>
                    <a:pt x="240062" y="48759"/>
                  </a:lnTo>
                  <a:lnTo>
                    <a:pt x="180159" y="122131"/>
                  </a:lnTo>
                  <a:lnTo>
                    <a:pt x="76167" y="125471"/>
                  </a:lnTo>
                  <a:cubicBezTo>
                    <a:pt x="34101" y="125471"/>
                    <a:pt x="0" y="164256"/>
                    <a:pt x="0" y="212100"/>
                  </a:cubicBezTo>
                  <a:lnTo>
                    <a:pt x="0" y="284060"/>
                  </a:lnTo>
                  <a:cubicBezTo>
                    <a:pt x="0" y="292161"/>
                    <a:pt x="5774" y="298728"/>
                    <a:pt x="12897" y="298728"/>
                  </a:cubicBezTo>
                  <a:lnTo>
                    <a:pt x="195726" y="298728"/>
                  </a:lnTo>
                  <a:lnTo>
                    <a:pt x="363015" y="222272"/>
                  </a:lnTo>
                  <a:lnTo>
                    <a:pt x="363015" y="298728"/>
                  </a:lnTo>
                  <a:lnTo>
                    <a:pt x="443935" y="298728"/>
                  </a:lnTo>
                  <a:cubicBezTo>
                    <a:pt x="451058" y="298728"/>
                    <a:pt x="456832" y="292161"/>
                    <a:pt x="456832" y="284060"/>
                  </a:cubicBezTo>
                  <a:cubicBezTo>
                    <a:pt x="456832" y="260074"/>
                    <a:pt x="456832" y="236087"/>
                    <a:pt x="456832" y="212100"/>
                  </a:cubicBezTo>
                  <a:cubicBezTo>
                    <a:pt x="456832" y="212099"/>
                    <a:pt x="456832" y="212098"/>
                    <a:pt x="456832" y="2120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A69D057B-BD57-72C2-9857-4512EF132DE1}"/>
                </a:ext>
              </a:extLst>
            </p:cNvPr>
            <p:cNvSpPr/>
            <p:nvPr/>
          </p:nvSpPr>
          <p:spPr bwMode="auto">
            <a:xfrm>
              <a:off x="4692544" y="3715707"/>
              <a:ext cx="1028806" cy="119756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72E4B57-4641-EF47-CE69-86D8B7744A81}"/>
                </a:ext>
              </a:extLst>
            </p:cNvPr>
            <p:cNvGrpSpPr/>
            <p:nvPr/>
          </p:nvGrpSpPr>
          <p:grpSpPr>
            <a:xfrm>
              <a:off x="4608256" y="3668413"/>
              <a:ext cx="1197382" cy="2065637"/>
              <a:chOff x="7654547" y="3724767"/>
              <a:chExt cx="1197382" cy="2065637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DABC7B20-761E-1052-FE5C-ABC67DDCDB73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2065637"/>
                <a:chOff x="-821922" y="2055685"/>
                <a:chExt cx="1197382" cy="2065637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DDA4EC49-B570-B9A5-0C26-89EA9C55C183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4213" y="3753022"/>
                  <a:ext cx="780726" cy="368300"/>
                </a:xfrm>
                <a:custGeom>
                  <a:avLst/>
                  <a:gdLst>
                    <a:gd name="connsiteX0" fmla="*/ 809300 w 809300"/>
                    <a:gd name="connsiteY0" fmla="*/ 435225 h 435225"/>
                    <a:gd name="connsiteX1" fmla="*/ 0 w 809300"/>
                    <a:gd name="connsiteY1" fmla="*/ 435225 h 435225"/>
                    <a:gd name="connsiteX2" fmla="*/ 76156 w 809300"/>
                    <a:gd name="connsiteY2" fmla="*/ 0 h 435225"/>
                    <a:gd name="connsiteX3" fmla="*/ 368300 w 809300"/>
                    <a:gd name="connsiteY3" fmla="*/ 0 h 435225"/>
                    <a:gd name="connsiteX4" fmla="*/ 368300 w 809300"/>
                    <a:gd name="connsiteY4" fmla="*/ 290875 h 435225"/>
                    <a:gd name="connsiteX5" fmla="*/ 389163 w 809300"/>
                    <a:gd name="connsiteY5" fmla="*/ 311738 h 435225"/>
                    <a:gd name="connsiteX6" fmla="*/ 418459 w 809300"/>
                    <a:gd name="connsiteY6" fmla="*/ 311738 h 435225"/>
                    <a:gd name="connsiteX7" fmla="*/ 439322 w 809300"/>
                    <a:gd name="connsiteY7" fmla="*/ 290875 h 435225"/>
                    <a:gd name="connsiteX8" fmla="*/ 439322 w 809300"/>
                    <a:gd name="connsiteY8" fmla="*/ 0 h 435225"/>
                    <a:gd name="connsiteX9" fmla="*/ 733144 w 809300"/>
                    <a:gd name="connsiteY9" fmla="*/ 0 h 4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9300" h="435225">
                      <a:moveTo>
                        <a:pt x="809300" y="435225"/>
                      </a:moveTo>
                      <a:lnTo>
                        <a:pt x="0" y="435225"/>
                      </a:lnTo>
                      <a:lnTo>
                        <a:pt x="76156" y="0"/>
                      </a:lnTo>
                      <a:lnTo>
                        <a:pt x="368300" y="0"/>
                      </a:lnTo>
                      <a:lnTo>
                        <a:pt x="368300" y="290875"/>
                      </a:lnTo>
                      <a:cubicBezTo>
                        <a:pt x="368300" y="302397"/>
                        <a:pt x="377641" y="311738"/>
                        <a:pt x="389163" y="311738"/>
                      </a:cubicBezTo>
                      <a:lnTo>
                        <a:pt x="418459" y="311738"/>
                      </a:lnTo>
                      <a:cubicBezTo>
                        <a:pt x="429981" y="311738"/>
                        <a:pt x="439322" y="302397"/>
                        <a:pt x="439322" y="290875"/>
                      </a:cubicBezTo>
                      <a:lnTo>
                        <a:pt x="439322" y="0"/>
                      </a:lnTo>
                      <a:lnTo>
                        <a:pt x="733144" y="0"/>
                      </a:lnTo>
                      <a:close/>
                    </a:path>
                  </a:pathLst>
                </a:cu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227844C9-2379-19CE-6784-5EF17AC9532C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rgbClr val="FF7C8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5E972683-615E-9AB0-B8A6-2A3F9BC3A161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C8B245BE-4B85-F131-7FE9-5C686C9D5B9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15E63BFF-E2B8-F173-1C6D-392912B84837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0" name="二等辺三角形 71">
                  <a:extLst>
                    <a:ext uri="{FF2B5EF4-FFF2-40B4-BE49-F238E27FC236}">
                      <a16:creationId xmlns:a16="http://schemas.microsoft.com/office/drawing/2014/main" id="{3E62B7D8-31F8-5191-29E8-E744B72CFD87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71B3A987-27ED-6404-2AF5-B9753A17FC1A}"/>
                    </a:ext>
                  </a:extLst>
                </p:cNvPr>
                <p:cNvSpPr/>
                <p:nvPr/>
              </p:nvSpPr>
              <p:spPr bwMode="auto">
                <a:xfrm rot="10800000">
                  <a:off x="-340727" y="2815074"/>
                  <a:ext cx="227880" cy="47318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8" name="四角形: 上の 2 つの角を丸める 130">
                <a:extLst>
                  <a:ext uri="{FF2B5EF4-FFF2-40B4-BE49-F238E27FC236}">
                    <a16:creationId xmlns:a16="http://schemas.microsoft.com/office/drawing/2014/main" id="{087F0D9A-8D81-36B4-0F23-00D326EC1144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7C8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F6A7A396-187A-5156-E3E8-BACEF246F20E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" name="四角形: 上の 2 つの角を丸める 131">
                <a:extLst>
                  <a:ext uri="{FF2B5EF4-FFF2-40B4-BE49-F238E27FC236}">
                    <a16:creationId xmlns:a16="http://schemas.microsoft.com/office/drawing/2014/main" id="{CFF87D7D-CFF2-DF22-B5D1-7EA9E3EE6A73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7C8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" name="角丸四角形 4">
                <a:extLst>
                  <a:ext uri="{FF2B5EF4-FFF2-40B4-BE49-F238E27FC236}">
                    <a16:creationId xmlns:a16="http://schemas.microsoft.com/office/drawing/2014/main" id="{6724DCC9-3A3B-7C6B-CABE-F75B11D32250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3DC146CB-1A36-E9C3-0AB5-729E411C263B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FF7C8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B74BE187-06AD-CE23-6967-4034243CDDD2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05B0A81D-39C8-0458-B655-168FAA82F3E9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7A4C4A4-E32E-DCE1-F7BA-581D7F100B2A}"/>
                </a:ext>
              </a:extLst>
            </p:cNvPr>
            <p:cNvGrpSpPr/>
            <p:nvPr/>
          </p:nvGrpSpPr>
          <p:grpSpPr>
            <a:xfrm>
              <a:off x="4873291" y="3940848"/>
              <a:ext cx="586008" cy="15673"/>
              <a:chOff x="5289165" y="3362030"/>
              <a:chExt cx="1008033" cy="46527"/>
            </a:xfrm>
          </p:grpSpPr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302362D3-A04B-F569-6011-9055B85C139C}"/>
                  </a:ext>
                </a:extLst>
              </p:cNvPr>
              <p:cNvSpPr/>
              <p:nvPr/>
            </p:nvSpPr>
            <p:spPr bwMode="auto">
              <a:xfrm rot="17100000">
                <a:off x="6159071" y="32704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月 195">
                <a:extLst>
                  <a:ext uri="{FF2B5EF4-FFF2-40B4-BE49-F238E27FC236}">
                    <a16:creationId xmlns:a16="http://schemas.microsoft.com/office/drawing/2014/main" id="{D36C0C47-7D53-21C7-13B0-47EE18AD05B3}"/>
                  </a:ext>
                </a:extLst>
              </p:cNvPr>
              <p:cNvSpPr/>
              <p:nvPr/>
            </p:nvSpPr>
            <p:spPr bwMode="auto">
              <a:xfrm rot="14400000">
                <a:off x="5381573" y="3269622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2" name="二等辺三角形 71">
              <a:extLst>
                <a:ext uri="{FF2B5EF4-FFF2-40B4-BE49-F238E27FC236}">
                  <a16:creationId xmlns:a16="http://schemas.microsoft.com/office/drawing/2014/main" id="{109E602B-6443-E9DA-654F-D684D4ACAFAD}"/>
                </a:ext>
              </a:extLst>
            </p:cNvPr>
            <p:cNvSpPr/>
            <p:nvPr/>
          </p:nvSpPr>
          <p:spPr bwMode="auto">
            <a:xfrm rot="16200000">
              <a:off x="4884905" y="4045002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二等辺三角形 71">
              <a:extLst>
                <a:ext uri="{FF2B5EF4-FFF2-40B4-BE49-F238E27FC236}">
                  <a16:creationId xmlns:a16="http://schemas.microsoft.com/office/drawing/2014/main" id="{3C8558C2-97BC-F7F5-78EC-DFF3A16EDED3}"/>
                </a:ext>
              </a:extLst>
            </p:cNvPr>
            <p:cNvSpPr/>
            <p:nvPr/>
          </p:nvSpPr>
          <p:spPr bwMode="auto">
            <a:xfrm rot="16200000">
              <a:off x="5356393" y="4045002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C63295C-B77C-6758-C34F-0C732D462891}"/>
                </a:ext>
              </a:extLst>
            </p:cNvPr>
            <p:cNvSpPr/>
            <p:nvPr/>
          </p:nvSpPr>
          <p:spPr bwMode="auto">
            <a:xfrm>
              <a:off x="4626031" y="3406910"/>
              <a:ext cx="1165698" cy="835505"/>
            </a:xfrm>
            <a:custGeom>
              <a:avLst/>
              <a:gdLst>
                <a:gd name="csX0" fmla="*/ 509776 w 1165698"/>
                <a:gd name="csY0" fmla="*/ 1214 h 835505"/>
                <a:gd name="csX1" fmla="*/ 765382 w 1165698"/>
                <a:gd name="csY1" fmla="*/ 60779 h 835505"/>
                <a:gd name="csX2" fmla="*/ 799483 w 1165698"/>
                <a:gd name="csY2" fmla="*/ 87775 h 835505"/>
                <a:gd name="csX3" fmla="*/ 804747 w 1165698"/>
                <a:gd name="csY3" fmla="*/ 88569 h 835505"/>
                <a:gd name="csX4" fmla="*/ 934088 w 1165698"/>
                <a:gd name="csY4" fmla="*/ 139358 h 835505"/>
                <a:gd name="csX5" fmla="*/ 1104208 w 1165698"/>
                <a:gd name="csY5" fmla="*/ 768851 h 835505"/>
                <a:gd name="csX6" fmla="*/ 648680 w 1165698"/>
                <a:gd name="csY6" fmla="*/ 397542 h 835505"/>
                <a:gd name="csX7" fmla="*/ 566444 w 1165698"/>
                <a:gd name="csY7" fmla="*/ 366147 h 835505"/>
                <a:gd name="csX8" fmla="*/ 555962 w 1165698"/>
                <a:gd name="csY8" fmla="*/ 378123 h 835505"/>
                <a:gd name="csX9" fmla="*/ 479370 w 1165698"/>
                <a:gd name="csY9" fmla="*/ 548346 h 835505"/>
                <a:gd name="csX10" fmla="*/ 501189 w 1165698"/>
                <a:gd name="csY10" fmla="*/ 356116 h 835505"/>
                <a:gd name="csX11" fmla="*/ 508214 w 1165698"/>
                <a:gd name="csY11" fmla="*/ 347415 h 835505"/>
                <a:gd name="csX12" fmla="*/ 502212 w 1165698"/>
                <a:gd name="csY12" fmla="*/ 345831 h 835505"/>
                <a:gd name="csX13" fmla="*/ 487660 w 1165698"/>
                <a:gd name="csY13" fmla="*/ 358569 h 835505"/>
                <a:gd name="csX14" fmla="*/ 362688 w 1165698"/>
                <a:gd name="csY14" fmla="*/ 584064 h 835505"/>
                <a:gd name="csX15" fmla="*/ 384507 w 1165698"/>
                <a:gd name="csY15" fmla="*/ 391834 h 835505"/>
                <a:gd name="csX16" fmla="*/ 435808 w 1165698"/>
                <a:gd name="csY16" fmla="*/ 328297 h 835505"/>
                <a:gd name="csX17" fmla="*/ 426364 w 1165698"/>
                <a:gd name="csY17" fmla="*/ 325804 h 835505"/>
                <a:gd name="csX18" fmla="*/ 372651 w 1165698"/>
                <a:gd name="csY18" fmla="*/ 372651 h 835505"/>
                <a:gd name="csX19" fmla="*/ 116291 w 1165698"/>
                <a:gd name="csY19" fmla="*/ 835505 h 835505"/>
                <a:gd name="csX20" fmla="*/ 164201 w 1165698"/>
                <a:gd name="csY20" fmla="*/ 164201 h 835505"/>
                <a:gd name="csX21" fmla="*/ 509776 w 1165698"/>
                <a:gd name="csY21" fmla="*/ 1214 h 8355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165698" h="835505">
                  <a:moveTo>
                    <a:pt x="509776" y="1214"/>
                  </a:moveTo>
                  <a:cubicBezTo>
                    <a:pt x="600888" y="-5288"/>
                    <a:pt x="690139" y="14277"/>
                    <a:pt x="765382" y="60779"/>
                  </a:cubicBezTo>
                  <a:lnTo>
                    <a:pt x="799483" y="87775"/>
                  </a:lnTo>
                  <a:lnTo>
                    <a:pt x="804747" y="88569"/>
                  </a:lnTo>
                  <a:cubicBezTo>
                    <a:pt x="849060" y="98630"/>
                    <a:pt x="892649" y="115434"/>
                    <a:pt x="934088" y="139358"/>
                  </a:cubicBezTo>
                  <a:cubicBezTo>
                    <a:pt x="1155095" y="266957"/>
                    <a:pt x="1231260" y="548790"/>
                    <a:pt x="1104208" y="768851"/>
                  </a:cubicBezTo>
                  <a:cubicBezTo>
                    <a:pt x="987045" y="604931"/>
                    <a:pt x="829042" y="477605"/>
                    <a:pt x="648680" y="397542"/>
                  </a:cubicBezTo>
                  <a:lnTo>
                    <a:pt x="566444" y="366147"/>
                  </a:lnTo>
                  <a:lnTo>
                    <a:pt x="555962" y="378123"/>
                  </a:lnTo>
                  <a:cubicBezTo>
                    <a:pt x="512536" y="435128"/>
                    <a:pt x="484735" y="495968"/>
                    <a:pt x="479370" y="548346"/>
                  </a:cubicBezTo>
                  <a:cubicBezTo>
                    <a:pt x="441066" y="510043"/>
                    <a:pt x="452333" y="433048"/>
                    <a:pt x="501189" y="356116"/>
                  </a:cubicBezTo>
                  <a:lnTo>
                    <a:pt x="508214" y="347415"/>
                  </a:lnTo>
                  <a:lnTo>
                    <a:pt x="502212" y="345831"/>
                  </a:lnTo>
                  <a:lnTo>
                    <a:pt x="487660" y="358569"/>
                  </a:lnTo>
                  <a:cubicBezTo>
                    <a:pt x="416882" y="429347"/>
                    <a:pt x="369841" y="514226"/>
                    <a:pt x="362688" y="584064"/>
                  </a:cubicBezTo>
                  <a:cubicBezTo>
                    <a:pt x="324384" y="545761"/>
                    <a:pt x="335651" y="468766"/>
                    <a:pt x="384507" y="391834"/>
                  </a:cubicBezTo>
                  <a:lnTo>
                    <a:pt x="435808" y="328297"/>
                  </a:lnTo>
                  <a:lnTo>
                    <a:pt x="426364" y="325804"/>
                  </a:lnTo>
                  <a:lnTo>
                    <a:pt x="372651" y="372651"/>
                  </a:lnTo>
                  <a:cubicBezTo>
                    <a:pt x="246206" y="499096"/>
                    <a:pt x="154177" y="659957"/>
                    <a:pt x="116291" y="835505"/>
                  </a:cubicBezTo>
                  <a:cubicBezTo>
                    <a:pt x="-55854" y="663359"/>
                    <a:pt x="-34404" y="362806"/>
                    <a:pt x="164201" y="164201"/>
                  </a:cubicBezTo>
                  <a:cubicBezTo>
                    <a:pt x="263504" y="64898"/>
                    <a:pt x="388293" y="9884"/>
                    <a:pt x="509776" y="121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8E08A2C6-5650-4BA6-6116-A1C2AFD9DF4E}"/>
              </a:ext>
            </a:extLst>
          </p:cNvPr>
          <p:cNvGrpSpPr/>
          <p:nvPr/>
        </p:nvGrpSpPr>
        <p:grpSpPr>
          <a:xfrm>
            <a:off x="7323716" y="926560"/>
            <a:ext cx="1248784" cy="2605862"/>
            <a:chOff x="6142616" y="3441160"/>
            <a:chExt cx="1248784" cy="2605862"/>
          </a:xfrm>
        </p:grpSpPr>
        <p:sp>
          <p:nvSpPr>
            <p:cNvPr id="213" name="台形 212">
              <a:extLst>
                <a:ext uri="{FF2B5EF4-FFF2-40B4-BE49-F238E27FC236}">
                  <a16:creationId xmlns:a16="http://schemas.microsoft.com/office/drawing/2014/main" id="{D438B27B-CEFA-EF97-9FBF-9E71DE3E1C4F}"/>
                </a:ext>
              </a:extLst>
            </p:cNvPr>
            <p:cNvSpPr/>
            <p:nvPr/>
          </p:nvSpPr>
          <p:spPr bwMode="auto">
            <a:xfrm rot="10800000">
              <a:off x="6568617" y="5698330"/>
              <a:ext cx="163370" cy="187345"/>
            </a:xfrm>
            <a:prstGeom prst="trapezoid">
              <a:avLst>
                <a:gd name="adj" fmla="val 9127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42ACE198-C3C6-0BC4-2849-C33FC92A8812}"/>
                </a:ext>
              </a:extLst>
            </p:cNvPr>
            <p:cNvSpPr/>
            <p:nvPr/>
          </p:nvSpPr>
          <p:spPr bwMode="auto">
            <a:xfrm rot="10800000">
              <a:off x="6823411" y="5698330"/>
              <a:ext cx="163370" cy="187345"/>
            </a:xfrm>
            <a:prstGeom prst="trapezoid">
              <a:avLst>
                <a:gd name="adj" fmla="val 9127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B469245E-96B0-2F8A-7E25-6B4A5539C016}"/>
                </a:ext>
              </a:extLst>
            </p:cNvPr>
            <p:cNvSpPr/>
            <p:nvPr/>
          </p:nvSpPr>
          <p:spPr bwMode="auto">
            <a:xfrm>
              <a:off x="6323555" y="5835650"/>
              <a:ext cx="427960" cy="211372"/>
            </a:xfrm>
            <a:custGeom>
              <a:avLst/>
              <a:gdLst>
                <a:gd name="csX0" fmla="*/ 239912 w 456834"/>
                <a:gd name="csY0" fmla="*/ 0 h 298728"/>
                <a:gd name="csX1" fmla="*/ 456834 w 456834"/>
                <a:gd name="csY1" fmla="*/ 0 h 298728"/>
                <a:gd name="csX2" fmla="*/ 456834 w 456834"/>
                <a:gd name="csY2" fmla="*/ 212097 h 298728"/>
                <a:gd name="csX3" fmla="*/ 456834 w 456834"/>
                <a:gd name="csY3" fmla="*/ 212100 h 298728"/>
                <a:gd name="csX4" fmla="*/ 456834 w 456834"/>
                <a:gd name="csY4" fmla="*/ 284060 h 298728"/>
                <a:gd name="csX5" fmla="*/ 443937 w 456834"/>
                <a:gd name="csY5" fmla="*/ 298728 h 298728"/>
                <a:gd name="csX6" fmla="*/ 369129 w 456834"/>
                <a:gd name="csY6" fmla="*/ 298728 h 298728"/>
                <a:gd name="csX7" fmla="*/ 369129 w 456834"/>
                <a:gd name="csY7" fmla="*/ 222272 h 298728"/>
                <a:gd name="csX8" fmla="*/ 201840 w 456834"/>
                <a:gd name="csY8" fmla="*/ 298728 h 298728"/>
                <a:gd name="csX9" fmla="*/ 12897 w 456834"/>
                <a:gd name="csY9" fmla="*/ 298728 h 298728"/>
                <a:gd name="csX10" fmla="*/ 0 w 456834"/>
                <a:gd name="csY10" fmla="*/ 284060 h 298728"/>
                <a:gd name="csX11" fmla="*/ 0 w 456834"/>
                <a:gd name="csY11" fmla="*/ 212100 h 298728"/>
                <a:gd name="csX12" fmla="*/ 76167 w 456834"/>
                <a:gd name="csY12" fmla="*/ 125471 h 298728"/>
                <a:gd name="csX13" fmla="*/ 180160 w 456834"/>
                <a:gd name="csY13" fmla="*/ 122131 h 298728"/>
                <a:gd name="csX14" fmla="*/ 240063 w 456834"/>
                <a:gd name="csY14" fmla="*/ 48759 h 2987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6834" h="298728">
                  <a:moveTo>
                    <a:pt x="239912" y="0"/>
                  </a:moveTo>
                  <a:lnTo>
                    <a:pt x="456834" y="0"/>
                  </a:lnTo>
                  <a:lnTo>
                    <a:pt x="456834" y="212097"/>
                  </a:lnTo>
                  <a:cubicBezTo>
                    <a:pt x="456834" y="212098"/>
                    <a:pt x="456834" y="212099"/>
                    <a:pt x="456834" y="212100"/>
                  </a:cubicBezTo>
                  <a:cubicBezTo>
                    <a:pt x="456834" y="236087"/>
                    <a:pt x="456834" y="260074"/>
                    <a:pt x="456834" y="284060"/>
                  </a:cubicBezTo>
                  <a:cubicBezTo>
                    <a:pt x="456834" y="292161"/>
                    <a:pt x="451060" y="298728"/>
                    <a:pt x="443937" y="298728"/>
                  </a:cubicBezTo>
                  <a:lnTo>
                    <a:pt x="369129" y="298728"/>
                  </a:lnTo>
                  <a:lnTo>
                    <a:pt x="369129" y="222272"/>
                  </a:lnTo>
                  <a:lnTo>
                    <a:pt x="201840" y="298728"/>
                  </a:lnTo>
                  <a:lnTo>
                    <a:pt x="12897" y="298728"/>
                  </a:lnTo>
                  <a:cubicBezTo>
                    <a:pt x="5774" y="298728"/>
                    <a:pt x="0" y="292161"/>
                    <a:pt x="0" y="284060"/>
                  </a:cubicBezTo>
                  <a:lnTo>
                    <a:pt x="0" y="212100"/>
                  </a:lnTo>
                  <a:cubicBezTo>
                    <a:pt x="0" y="164256"/>
                    <a:pt x="34101" y="125471"/>
                    <a:pt x="76167" y="125471"/>
                  </a:cubicBezTo>
                  <a:lnTo>
                    <a:pt x="180160" y="122131"/>
                  </a:lnTo>
                  <a:lnTo>
                    <a:pt x="240063" y="48759"/>
                  </a:lnTo>
                  <a:close/>
                </a:path>
              </a:pathLst>
            </a:cu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729D4603-E445-1791-6315-21CCA6C4E84B}"/>
                </a:ext>
              </a:extLst>
            </p:cNvPr>
            <p:cNvSpPr/>
            <p:nvPr/>
          </p:nvSpPr>
          <p:spPr bwMode="auto">
            <a:xfrm flipH="1">
              <a:off x="6797548" y="5835650"/>
              <a:ext cx="427958" cy="211372"/>
            </a:xfrm>
            <a:custGeom>
              <a:avLst/>
              <a:gdLst>
                <a:gd name="csX0" fmla="*/ 456832 w 456832"/>
                <a:gd name="csY0" fmla="*/ 0 h 298728"/>
                <a:gd name="csX1" fmla="*/ 239911 w 456832"/>
                <a:gd name="csY1" fmla="*/ 0 h 298728"/>
                <a:gd name="csX2" fmla="*/ 240062 w 456832"/>
                <a:gd name="csY2" fmla="*/ 48759 h 298728"/>
                <a:gd name="csX3" fmla="*/ 180159 w 456832"/>
                <a:gd name="csY3" fmla="*/ 122131 h 298728"/>
                <a:gd name="csX4" fmla="*/ 76167 w 456832"/>
                <a:gd name="csY4" fmla="*/ 125471 h 298728"/>
                <a:gd name="csX5" fmla="*/ 0 w 456832"/>
                <a:gd name="csY5" fmla="*/ 212100 h 298728"/>
                <a:gd name="csX6" fmla="*/ 0 w 456832"/>
                <a:gd name="csY6" fmla="*/ 284060 h 298728"/>
                <a:gd name="csX7" fmla="*/ 12897 w 456832"/>
                <a:gd name="csY7" fmla="*/ 298728 h 298728"/>
                <a:gd name="csX8" fmla="*/ 195726 w 456832"/>
                <a:gd name="csY8" fmla="*/ 298728 h 298728"/>
                <a:gd name="csX9" fmla="*/ 363015 w 456832"/>
                <a:gd name="csY9" fmla="*/ 222272 h 298728"/>
                <a:gd name="csX10" fmla="*/ 363015 w 456832"/>
                <a:gd name="csY10" fmla="*/ 298728 h 298728"/>
                <a:gd name="csX11" fmla="*/ 443935 w 456832"/>
                <a:gd name="csY11" fmla="*/ 298728 h 298728"/>
                <a:gd name="csX12" fmla="*/ 456832 w 456832"/>
                <a:gd name="csY12" fmla="*/ 284060 h 298728"/>
                <a:gd name="csX13" fmla="*/ 456832 w 456832"/>
                <a:gd name="csY13" fmla="*/ 212100 h 298728"/>
                <a:gd name="csX14" fmla="*/ 456832 w 456832"/>
                <a:gd name="csY14" fmla="*/ 212097 h 2987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6832" h="298728">
                  <a:moveTo>
                    <a:pt x="456832" y="0"/>
                  </a:moveTo>
                  <a:lnTo>
                    <a:pt x="239911" y="0"/>
                  </a:lnTo>
                  <a:lnTo>
                    <a:pt x="240062" y="48759"/>
                  </a:lnTo>
                  <a:lnTo>
                    <a:pt x="180159" y="122131"/>
                  </a:lnTo>
                  <a:lnTo>
                    <a:pt x="76167" y="125471"/>
                  </a:lnTo>
                  <a:cubicBezTo>
                    <a:pt x="34101" y="125471"/>
                    <a:pt x="0" y="164256"/>
                    <a:pt x="0" y="212100"/>
                  </a:cubicBezTo>
                  <a:lnTo>
                    <a:pt x="0" y="284060"/>
                  </a:lnTo>
                  <a:cubicBezTo>
                    <a:pt x="0" y="292161"/>
                    <a:pt x="5774" y="298728"/>
                    <a:pt x="12897" y="298728"/>
                  </a:cubicBezTo>
                  <a:lnTo>
                    <a:pt x="195726" y="298728"/>
                  </a:lnTo>
                  <a:lnTo>
                    <a:pt x="363015" y="222272"/>
                  </a:lnTo>
                  <a:lnTo>
                    <a:pt x="363015" y="298728"/>
                  </a:lnTo>
                  <a:lnTo>
                    <a:pt x="443935" y="298728"/>
                  </a:lnTo>
                  <a:cubicBezTo>
                    <a:pt x="451058" y="298728"/>
                    <a:pt x="456832" y="292161"/>
                    <a:pt x="456832" y="284060"/>
                  </a:cubicBezTo>
                  <a:cubicBezTo>
                    <a:pt x="456832" y="260074"/>
                    <a:pt x="456832" y="236087"/>
                    <a:pt x="456832" y="212100"/>
                  </a:cubicBezTo>
                  <a:cubicBezTo>
                    <a:pt x="456832" y="212099"/>
                    <a:pt x="456832" y="212098"/>
                    <a:pt x="456832" y="212097"/>
                  </a:cubicBezTo>
                  <a:close/>
                </a:path>
              </a:pathLst>
            </a:cu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D5B39BE4-6B6E-7C02-E743-945E237C61E7}"/>
                </a:ext>
              </a:extLst>
            </p:cNvPr>
            <p:cNvSpPr/>
            <p:nvPr/>
          </p:nvSpPr>
          <p:spPr bwMode="auto">
            <a:xfrm rot="10800000">
              <a:off x="6392501" y="5374480"/>
              <a:ext cx="763947" cy="347664"/>
            </a:xfrm>
            <a:prstGeom prst="trapezoid">
              <a:avLst>
                <a:gd name="adj" fmla="val 2058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74F04A97-8EF6-0806-9F7D-B7FACA12B9C1}"/>
                </a:ext>
              </a:extLst>
            </p:cNvPr>
            <p:cNvSpPr/>
            <p:nvPr/>
          </p:nvSpPr>
          <p:spPr bwMode="auto">
            <a:xfrm>
              <a:off x="6142616" y="3441160"/>
              <a:ext cx="1248784" cy="1172444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B5A990D7-2C94-621B-75D7-F34C585D39F1}"/>
                </a:ext>
              </a:extLst>
            </p:cNvPr>
            <p:cNvGrpSpPr/>
            <p:nvPr/>
          </p:nvGrpSpPr>
          <p:grpSpPr>
            <a:xfrm>
              <a:off x="6179881" y="3668413"/>
              <a:ext cx="1197382" cy="1729930"/>
              <a:chOff x="7654547" y="3724767"/>
              <a:chExt cx="1197382" cy="1729930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5AEBCFB1-213D-8B48-7E43-CDB4B6E6A09C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EF149A28-E648-FD24-E2DC-0C3AF449A726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51263FA1-D4CD-1C8B-679F-466649BB5C4D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20C76622-7A86-E8E7-429B-07E480D87BC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0BC9D230-A1FD-92D3-1D94-A743EC24ED62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8" name="二等辺三角形 71">
                  <a:extLst>
                    <a:ext uri="{FF2B5EF4-FFF2-40B4-BE49-F238E27FC236}">
                      <a16:creationId xmlns:a16="http://schemas.microsoft.com/office/drawing/2014/main" id="{3E4754A3-058A-EF6A-E8BE-0B7113C16817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A94E8518-7CBA-7213-147D-3FFFE591893E}"/>
                    </a:ext>
                  </a:extLst>
                </p:cNvPr>
                <p:cNvSpPr/>
                <p:nvPr/>
              </p:nvSpPr>
              <p:spPr bwMode="auto">
                <a:xfrm rot="10800000">
                  <a:off x="-340727" y="2815074"/>
                  <a:ext cx="227880" cy="47318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7" name="四角形: 上の 2 つの角を丸める 130">
                <a:extLst>
                  <a:ext uri="{FF2B5EF4-FFF2-40B4-BE49-F238E27FC236}">
                    <a16:creationId xmlns:a16="http://schemas.microsoft.com/office/drawing/2014/main" id="{365EF7CC-0B39-252F-2F1F-94A7710FBC4B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D1E98606-80AC-A032-78A5-EECB691C2C11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9" name="四角形: 上の 2 つの角を丸める 131">
                <a:extLst>
                  <a:ext uri="{FF2B5EF4-FFF2-40B4-BE49-F238E27FC236}">
                    <a16:creationId xmlns:a16="http://schemas.microsoft.com/office/drawing/2014/main" id="{5FEA3702-D88E-64F4-5635-4FC9E2B52EFA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C00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0" name="角丸四角形 4">
                <a:extLst>
                  <a:ext uri="{FF2B5EF4-FFF2-40B4-BE49-F238E27FC236}">
                    <a16:creationId xmlns:a16="http://schemas.microsoft.com/office/drawing/2014/main" id="{DFA67DAA-E13B-1610-8B90-627143A1CFF0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9F5ED062-B333-2CDF-F892-3D86E33BD182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FFC00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CC3965F6-B034-B96E-5184-9D9CBC8FFF54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EC968D0E-BD36-E593-01C6-C24CA034F998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58868AC9-FAB0-492D-3E78-9EF9374758C9}"/>
                </a:ext>
              </a:extLst>
            </p:cNvPr>
            <p:cNvGrpSpPr/>
            <p:nvPr/>
          </p:nvGrpSpPr>
          <p:grpSpPr>
            <a:xfrm>
              <a:off x="6444916" y="3940848"/>
              <a:ext cx="586008" cy="15673"/>
              <a:chOff x="5289165" y="3362030"/>
              <a:chExt cx="1008033" cy="46527"/>
            </a:xfrm>
          </p:grpSpPr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31DC596B-BB91-D83F-784B-31E04142F103}"/>
                  </a:ext>
                </a:extLst>
              </p:cNvPr>
              <p:cNvSpPr/>
              <p:nvPr/>
            </p:nvSpPr>
            <p:spPr bwMode="auto">
              <a:xfrm rot="17100000">
                <a:off x="6159071" y="32704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CBC41940-E2C4-D964-CD57-3D8541A7FD4F}"/>
                  </a:ext>
                </a:extLst>
              </p:cNvPr>
              <p:cNvSpPr/>
              <p:nvPr/>
            </p:nvSpPr>
            <p:spPr bwMode="auto">
              <a:xfrm rot="14400000">
                <a:off x="5381573" y="3269622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1" name="二等辺三角形 71">
              <a:extLst>
                <a:ext uri="{FF2B5EF4-FFF2-40B4-BE49-F238E27FC236}">
                  <a16:creationId xmlns:a16="http://schemas.microsoft.com/office/drawing/2014/main" id="{81454D57-F61E-F9E3-ADC8-1E2D48DA499D}"/>
                </a:ext>
              </a:extLst>
            </p:cNvPr>
            <p:cNvSpPr/>
            <p:nvPr/>
          </p:nvSpPr>
          <p:spPr bwMode="auto">
            <a:xfrm rot="16200000">
              <a:off x="6456530" y="4045002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二等辺三角形 71">
              <a:extLst>
                <a:ext uri="{FF2B5EF4-FFF2-40B4-BE49-F238E27FC236}">
                  <a16:creationId xmlns:a16="http://schemas.microsoft.com/office/drawing/2014/main" id="{273BBF08-EDF5-E2E5-899E-F1ED49109B8D}"/>
                </a:ext>
              </a:extLst>
            </p:cNvPr>
            <p:cNvSpPr/>
            <p:nvPr/>
          </p:nvSpPr>
          <p:spPr bwMode="auto">
            <a:xfrm rot="16200000">
              <a:off x="6928018" y="4045002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FD0370FC-7DD1-F694-0ED3-E5F9494EF495}"/>
                </a:ext>
              </a:extLst>
            </p:cNvPr>
            <p:cNvSpPr/>
            <p:nvPr/>
          </p:nvSpPr>
          <p:spPr bwMode="auto">
            <a:xfrm flipH="1">
              <a:off x="6273383" y="3592302"/>
              <a:ext cx="992828" cy="391169"/>
            </a:xfrm>
            <a:custGeom>
              <a:avLst/>
              <a:gdLst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21" fmla="*/ 820724 w 992828"/>
                <a:gd name="csY21" fmla="*/ 1414 h 429077"/>
                <a:gd name="csX22" fmla="*/ 499203 w 992828"/>
                <a:gd name="csY22" fmla="*/ 148308 h 429077"/>
                <a:gd name="csX0" fmla="*/ 174588 w 992828"/>
                <a:gd name="csY0" fmla="*/ 357913 h 786990"/>
                <a:gd name="csX1" fmla="*/ 173645 w 992828"/>
                <a:gd name="csY1" fmla="*/ 358325 h 786990"/>
                <a:gd name="csX2" fmla="*/ 115952 w 992828"/>
                <a:gd name="csY2" fmla="*/ 395821 h 786990"/>
                <a:gd name="csX3" fmla="*/ 92262 w 992828"/>
                <a:gd name="csY3" fmla="*/ 786990 h 786990"/>
                <a:gd name="csX4" fmla="*/ 92263 w 992828"/>
                <a:gd name="csY4" fmla="*/ 786990 h 786990"/>
                <a:gd name="csX5" fmla="*/ 171647 w 992828"/>
                <a:gd name="csY5" fmla="*/ 696592 h 786990"/>
                <a:gd name="csX6" fmla="*/ 192806 w 992828"/>
                <a:gd name="csY6" fmla="*/ 676423 h 786990"/>
                <a:gd name="csX7" fmla="*/ 193949 w 992828"/>
                <a:gd name="csY7" fmla="*/ 682358 h 786990"/>
                <a:gd name="csX8" fmla="*/ 239815 w 992828"/>
                <a:gd name="csY8" fmla="*/ 737979 h 786990"/>
                <a:gd name="csX9" fmla="*/ 239816 w 992828"/>
                <a:gd name="csY9" fmla="*/ 737979 h 786990"/>
                <a:gd name="csX10" fmla="*/ 475835 w 992828"/>
                <a:gd name="csY10" fmla="*/ 533808 h 786990"/>
                <a:gd name="csX11" fmla="*/ 496415 w 992828"/>
                <a:gd name="csY11" fmla="*/ 522572 h 786990"/>
                <a:gd name="csX12" fmla="*/ 516995 w 992828"/>
                <a:gd name="csY12" fmla="*/ 533808 h 786990"/>
                <a:gd name="csX13" fmla="*/ 753013 w 992828"/>
                <a:gd name="csY13" fmla="*/ 737979 h 786990"/>
                <a:gd name="csX14" fmla="*/ 753014 w 992828"/>
                <a:gd name="csY14" fmla="*/ 737979 h 786990"/>
                <a:gd name="csX15" fmla="*/ 798880 w 992828"/>
                <a:gd name="csY15" fmla="*/ 682358 h 786990"/>
                <a:gd name="csX16" fmla="*/ 800023 w 992828"/>
                <a:gd name="csY16" fmla="*/ 676423 h 786990"/>
                <a:gd name="csX17" fmla="*/ 821182 w 992828"/>
                <a:gd name="csY17" fmla="*/ 696592 h 786990"/>
                <a:gd name="csX18" fmla="*/ 900565 w 992828"/>
                <a:gd name="csY18" fmla="*/ 786990 h 786990"/>
                <a:gd name="csX19" fmla="*/ 900566 w 992828"/>
                <a:gd name="csY19" fmla="*/ 786990 h 786990"/>
                <a:gd name="csX20" fmla="*/ 876876 w 992828"/>
                <a:gd name="csY20" fmla="*/ 395821 h 786990"/>
                <a:gd name="csX21" fmla="*/ 820724 w 992828"/>
                <a:gd name="csY21" fmla="*/ 359327 h 786990"/>
                <a:gd name="csX22" fmla="*/ 492059 w 992828"/>
                <a:gd name="csY22" fmla="*/ 3777 h 786990"/>
                <a:gd name="csX23" fmla="*/ 174588 w 992828"/>
                <a:gd name="csY23" fmla="*/ 357913 h 786990"/>
                <a:gd name="csX0" fmla="*/ 492059 w 992828"/>
                <a:gd name="csY0" fmla="*/ 3777 h 786990"/>
                <a:gd name="csX1" fmla="*/ 174588 w 992828"/>
                <a:gd name="csY1" fmla="*/ 357913 h 786990"/>
                <a:gd name="csX2" fmla="*/ 173645 w 992828"/>
                <a:gd name="csY2" fmla="*/ 358325 h 786990"/>
                <a:gd name="csX3" fmla="*/ 115952 w 992828"/>
                <a:gd name="csY3" fmla="*/ 395821 h 786990"/>
                <a:gd name="csX4" fmla="*/ 92262 w 992828"/>
                <a:gd name="csY4" fmla="*/ 786990 h 786990"/>
                <a:gd name="csX5" fmla="*/ 92263 w 992828"/>
                <a:gd name="csY5" fmla="*/ 786990 h 786990"/>
                <a:gd name="csX6" fmla="*/ 171647 w 992828"/>
                <a:gd name="csY6" fmla="*/ 696592 h 786990"/>
                <a:gd name="csX7" fmla="*/ 192806 w 992828"/>
                <a:gd name="csY7" fmla="*/ 676423 h 786990"/>
                <a:gd name="csX8" fmla="*/ 193949 w 992828"/>
                <a:gd name="csY8" fmla="*/ 682358 h 786990"/>
                <a:gd name="csX9" fmla="*/ 239815 w 992828"/>
                <a:gd name="csY9" fmla="*/ 737979 h 786990"/>
                <a:gd name="csX10" fmla="*/ 239816 w 992828"/>
                <a:gd name="csY10" fmla="*/ 737979 h 786990"/>
                <a:gd name="csX11" fmla="*/ 475835 w 992828"/>
                <a:gd name="csY11" fmla="*/ 533808 h 786990"/>
                <a:gd name="csX12" fmla="*/ 496415 w 992828"/>
                <a:gd name="csY12" fmla="*/ 522572 h 786990"/>
                <a:gd name="csX13" fmla="*/ 516995 w 992828"/>
                <a:gd name="csY13" fmla="*/ 533808 h 786990"/>
                <a:gd name="csX14" fmla="*/ 753013 w 992828"/>
                <a:gd name="csY14" fmla="*/ 737979 h 786990"/>
                <a:gd name="csX15" fmla="*/ 753014 w 992828"/>
                <a:gd name="csY15" fmla="*/ 737979 h 786990"/>
                <a:gd name="csX16" fmla="*/ 798880 w 992828"/>
                <a:gd name="csY16" fmla="*/ 682358 h 786990"/>
                <a:gd name="csX17" fmla="*/ 800023 w 992828"/>
                <a:gd name="csY17" fmla="*/ 676423 h 786990"/>
                <a:gd name="csX18" fmla="*/ 821182 w 992828"/>
                <a:gd name="csY18" fmla="*/ 696592 h 786990"/>
                <a:gd name="csX19" fmla="*/ 900565 w 992828"/>
                <a:gd name="csY19" fmla="*/ 786990 h 786990"/>
                <a:gd name="csX20" fmla="*/ 900566 w 992828"/>
                <a:gd name="csY20" fmla="*/ 786990 h 786990"/>
                <a:gd name="csX21" fmla="*/ 876876 w 992828"/>
                <a:gd name="csY21" fmla="*/ 395821 h 786990"/>
                <a:gd name="csX22" fmla="*/ 820724 w 992828"/>
                <a:gd name="csY22" fmla="*/ 359327 h 786990"/>
                <a:gd name="csX23" fmla="*/ 583499 w 992828"/>
                <a:gd name="csY23" fmla="*/ 95217 h 786990"/>
                <a:gd name="csX0" fmla="*/ 174588 w 992828"/>
                <a:gd name="csY0" fmla="*/ 262696 h 691773"/>
                <a:gd name="csX1" fmla="*/ 173645 w 992828"/>
                <a:gd name="csY1" fmla="*/ 263108 h 691773"/>
                <a:gd name="csX2" fmla="*/ 115952 w 992828"/>
                <a:gd name="csY2" fmla="*/ 300604 h 691773"/>
                <a:gd name="csX3" fmla="*/ 92262 w 992828"/>
                <a:gd name="csY3" fmla="*/ 691773 h 691773"/>
                <a:gd name="csX4" fmla="*/ 92263 w 992828"/>
                <a:gd name="csY4" fmla="*/ 691773 h 691773"/>
                <a:gd name="csX5" fmla="*/ 171647 w 992828"/>
                <a:gd name="csY5" fmla="*/ 601375 h 691773"/>
                <a:gd name="csX6" fmla="*/ 192806 w 992828"/>
                <a:gd name="csY6" fmla="*/ 581206 h 691773"/>
                <a:gd name="csX7" fmla="*/ 193949 w 992828"/>
                <a:gd name="csY7" fmla="*/ 587141 h 691773"/>
                <a:gd name="csX8" fmla="*/ 239815 w 992828"/>
                <a:gd name="csY8" fmla="*/ 642762 h 691773"/>
                <a:gd name="csX9" fmla="*/ 239816 w 992828"/>
                <a:gd name="csY9" fmla="*/ 642762 h 691773"/>
                <a:gd name="csX10" fmla="*/ 475835 w 992828"/>
                <a:gd name="csY10" fmla="*/ 438591 h 691773"/>
                <a:gd name="csX11" fmla="*/ 496415 w 992828"/>
                <a:gd name="csY11" fmla="*/ 427355 h 691773"/>
                <a:gd name="csX12" fmla="*/ 516995 w 992828"/>
                <a:gd name="csY12" fmla="*/ 438591 h 691773"/>
                <a:gd name="csX13" fmla="*/ 753013 w 992828"/>
                <a:gd name="csY13" fmla="*/ 642762 h 691773"/>
                <a:gd name="csX14" fmla="*/ 753014 w 992828"/>
                <a:gd name="csY14" fmla="*/ 642762 h 691773"/>
                <a:gd name="csX15" fmla="*/ 798880 w 992828"/>
                <a:gd name="csY15" fmla="*/ 587141 h 691773"/>
                <a:gd name="csX16" fmla="*/ 800023 w 992828"/>
                <a:gd name="csY16" fmla="*/ 581206 h 691773"/>
                <a:gd name="csX17" fmla="*/ 821182 w 992828"/>
                <a:gd name="csY17" fmla="*/ 601375 h 691773"/>
                <a:gd name="csX18" fmla="*/ 900565 w 992828"/>
                <a:gd name="csY18" fmla="*/ 691773 h 691773"/>
                <a:gd name="csX19" fmla="*/ 900566 w 992828"/>
                <a:gd name="csY19" fmla="*/ 691773 h 691773"/>
                <a:gd name="csX20" fmla="*/ 876876 w 992828"/>
                <a:gd name="csY20" fmla="*/ 300604 h 691773"/>
                <a:gd name="csX21" fmla="*/ 820724 w 992828"/>
                <a:gd name="csY21" fmla="*/ 264110 h 691773"/>
                <a:gd name="csX22" fmla="*/ 583499 w 992828"/>
                <a:gd name="csY22" fmla="*/ 0 h 691773"/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21" fmla="*/ 820724 w 992828"/>
                <a:gd name="csY21" fmla="*/ 1414 h 429077"/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0" fmla="*/ 174588 w 992828"/>
                <a:gd name="csY0" fmla="*/ 0 h 429077"/>
                <a:gd name="csX1" fmla="*/ 115952 w 992828"/>
                <a:gd name="csY1" fmla="*/ 37908 h 429077"/>
                <a:gd name="csX2" fmla="*/ 92262 w 992828"/>
                <a:gd name="csY2" fmla="*/ 429077 h 429077"/>
                <a:gd name="csX3" fmla="*/ 92263 w 992828"/>
                <a:gd name="csY3" fmla="*/ 429077 h 429077"/>
                <a:gd name="csX4" fmla="*/ 171647 w 992828"/>
                <a:gd name="csY4" fmla="*/ 338679 h 429077"/>
                <a:gd name="csX5" fmla="*/ 192806 w 992828"/>
                <a:gd name="csY5" fmla="*/ 318510 h 429077"/>
                <a:gd name="csX6" fmla="*/ 193949 w 992828"/>
                <a:gd name="csY6" fmla="*/ 324445 h 429077"/>
                <a:gd name="csX7" fmla="*/ 239815 w 992828"/>
                <a:gd name="csY7" fmla="*/ 380066 h 429077"/>
                <a:gd name="csX8" fmla="*/ 239816 w 992828"/>
                <a:gd name="csY8" fmla="*/ 380066 h 429077"/>
                <a:gd name="csX9" fmla="*/ 475835 w 992828"/>
                <a:gd name="csY9" fmla="*/ 175895 h 429077"/>
                <a:gd name="csX10" fmla="*/ 496415 w 992828"/>
                <a:gd name="csY10" fmla="*/ 164659 h 429077"/>
                <a:gd name="csX11" fmla="*/ 516995 w 992828"/>
                <a:gd name="csY11" fmla="*/ 175895 h 429077"/>
                <a:gd name="csX12" fmla="*/ 753013 w 992828"/>
                <a:gd name="csY12" fmla="*/ 380066 h 429077"/>
                <a:gd name="csX13" fmla="*/ 753014 w 992828"/>
                <a:gd name="csY13" fmla="*/ 380066 h 429077"/>
                <a:gd name="csX14" fmla="*/ 798880 w 992828"/>
                <a:gd name="csY14" fmla="*/ 324445 h 429077"/>
                <a:gd name="csX15" fmla="*/ 800023 w 992828"/>
                <a:gd name="csY15" fmla="*/ 318510 h 429077"/>
                <a:gd name="csX16" fmla="*/ 821182 w 992828"/>
                <a:gd name="csY16" fmla="*/ 338679 h 429077"/>
                <a:gd name="csX17" fmla="*/ 900565 w 992828"/>
                <a:gd name="csY17" fmla="*/ 429077 h 429077"/>
                <a:gd name="csX18" fmla="*/ 900566 w 992828"/>
                <a:gd name="csY18" fmla="*/ 429077 h 429077"/>
                <a:gd name="csX19" fmla="*/ 876876 w 992828"/>
                <a:gd name="csY19" fmla="*/ 37908 h 429077"/>
                <a:gd name="csX0" fmla="*/ 115952 w 992828"/>
                <a:gd name="csY0" fmla="*/ 0 h 391169"/>
                <a:gd name="csX1" fmla="*/ 92262 w 992828"/>
                <a:gd name="csY1" fmla="*/ 391169 h 391169"/>
                <a:gd name="csX2" fmla="*/ 92263 w 992828"/>
                <a:gd name="csY2" fmla="*/ 391169 h 391169"/>
                <a:gd name="csX3" fmla="*/ 171647 w 992828"/>
                <a:gd name="csY3" fmla="*/ 300771 h 391169"/>
                <a:gd name="csX4" fmla="*/ 192806 w 992828"/>
                <a:gd name="csY4" fmla="*/ 280602 h 391169"/>
                <a:gd name="csX5" fmla="*/ 193949 w 992828"/>
                <a:gd name="csY5" fmla="*/ 286537 h 391169"/>
                <a:gd name="csX6" fmla="*/ 239815 w 992828"/>
                <a:gd name="csY6" fmla="*/ 342158 h 391169"/>
                <a:gd name="csX7" fmla="*/ 239816 w 992828"/>
                <a:gd name="csY7" fmla="*/ 342158 h 391169"/>
                <a:gd name="csX8" fmla="*/ 475835 w 992828"/>
                <a:gd name="csY8" fmla="*/ 137987 h 391169"/>
                <a:gd name="csX9" fmla="*/ 496415 w 992828"/>
                <a:gd name="csY9" fmla="*/ 126751 h 391169"/>
                <a:gd name="csX10" fmla="*/ 516995 w 992828"/>
                <a:gd name="csY10" fmla="*/ 137987 h 391169"/>
                <a:gd name="csX11" fmla="*/ 753013 w 992828"/>
                <a:gd name="csY11" fmla="*/ 342158 h 391169"/>
                <a:gd name="csX12" fmla="*/ 753014 w 992828"/>
                <a:gd name="csY12" fmla="*/ 342158 h 391169"/>
                <a:gd name="csX13" fmla="*/ 798880 w 992828"/>
                <a:gd name="csY13" fmla="*/ 286537 h 391169"/>
                <a:gd name="csX14" fmla="*/ 800023 w 992828"/>
                <a:gd name="csY14" fmla="*/ 280602 h 391169"/>
                <a:gd name="csX15" fmla="*/ 821182 w 992828"/>
                <a:gd name="csY15" fmla="*/ 300771 h 391169"/>
                <a:gd name="csX16" fmla="*/ 900565 w 992828"/>
                <a:gd name="csY16" fmla="*/ 391169 h 391169"/>
                <a:gd name="csX17" fmla="*/ 900566 w 992828"/>
                <a:gd name="csY17" fmla="*/ 391169 h 391169"/>
                <a:gd name="csX18" fmla="*/ 876876 w 992828"/>
                <a:gd name="csY18" fmla="*/ 0 h 3911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992828" h="391169">
                  <a:moveTo>
                    <a:pt x="115952" y="0"/>
                  </a:moveTo>
                  <a:cubicBezTo>
                    <a:pt x="-28869" y="113129"/>
                    <a:pt x="-39475" y="288261"/>
                    <a:pt x="92262" y="391169"/>
                  </a:cubicBezTo>
                  <a:lnTo>
                    <a:pt x="92263" y="391169"/>
                  </a:lnTo>
                  <a:cubicBezTo>
                    <a:pt x="117074" y="360142"/>
                    <a:pt x="143572" y="329981"/>
                    <a:pt x="171647" y="300771"/>
                  </a:cubicBezTo>
                  <a:lnTo>
                    <a:pt x="192806" y="280602"/>
                  </a:lnTo>
                  <a:lnTo>
                    <a:pt x="193949" y="286537"/>
                  </a:lnTo>
                  <a:cubicBezTo>
                    <a:pt x="203643" y="307033"/>
                    <a:pt x="218905" y="326012"/>
                    <a:pt x="239815" y="342158"/>
                  </a:cubicBezTo>
                  <a:lnTo>
                    <a:pt x="239816" y="342158"/>
                  </a:lnTo>
                  <a:cubicBezTo>
                    <a:pt x="302828" y="264268"/>
                    <a:pt x="382964" y="195081"/>
                    <a:pt x="475835" y="137987"/>
                  </a:cubicBezTo>
                  <a:lnTo>
                    <a:pt x="496415" y="126751"/>
                  </a:lnTo>
                  <a:lnTo>
                    <a:pt x="516995" y="137987"/>
                  </a:lnTo>
                  <a:cubicBezTo>
                    <a:pt x="609866" y="195081"/>
                    <a:pt x="690002" y="264268"/>
                    <a:pt x="753013" y="342158"/>
                  </a:cubicBezTo>
                  <a:lnTo>
                    <a:pt x="753014" y="342158"/>
                  </a:lnTo>
                  <a:cubicBezTo>
                    <a:pt x="773924" y="326012"/>
                    <a:pt x="789186" y="307033"/>
                    <a:pt x="798880" y="286537"/>
                  </a:cubicBezTo>
                  <a:lnTo>
                    <a:pt x="800023" y="280602"/>
                  </a:lnTo>
                  <a:lnTo>
                    <a:pt x="821182" y="300771"/>
                  </a:lnTo>
                  <a:cubicBezTo>
                    <a:pt x="849257" y="329981"/>
                    <a:pt x="875754" y="360142"/>
                    <a:pt x="900565" y="391169"/>
                  </a:cubicBezTo>
                  <a:lnTo>
                    <a:pt x="900566" y="391169"/>
                  </a:lnTo>
                  <a:cubicBezTo>
                    <a:pt x="1032303" y="288261"/>
                    <a:pt x="1021697" y="113129"/>
                    <a:pt x="876876" y="0"/>
                  </a:cubicBezTo>
                </a:path>
              </a:pathLst>
            </a:custGeom>
            <a:solidFill>
              <a:srgbClr val="CC6600"/>
            </a:solidFill>
            <a:ln w="3810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35F4615C-A005-28EE-83B8-6321CB277DD5}"/>
              </a:ext>
            </a:extLst>
          </p:cNvPr>
          <p:cNvGrpSpPr/>
          <p:nvPr/>
        </p:nvGrpSpPr>
        <p:grpSpPr>
          <a:xfrm>
            <a:off x="1460898" y="926560"/>
            <a:ext cx="1232328" cy="2611642"/>
            <a:chOff x="4368373" y="6489340"/>
            <a:chExt cx="1232328" cy="2611642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CDB11A41-BC32-A00E-700E-2ABF8A487125}"/>
                </a:ext>
              </a:extLst>
            </p:cNvPr>
            <p:cNvGrpSpPr/>
            <p:nvPr/>
          </p:nvGrpSpPr>
          <p:grpSpPr>
            <a:xfrm>
              <a:off x="4368373" y="6489340"/>
              <a:ext cx="1232328" cy="2611642"/>
              <a:chOff x="4331532" y="6489340"/>
              <a:chExt cx="1306009" cy="2611642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E2D579A4-6271-ECF3-AE81-859A300244EF}"/>
                  </a:ext>
                </a:extLst>
              </p:cNvPr>
              <p:cNvGrpSpPr/>
              <p:nvPr/>
            </p:nvGrpSpPr>
            <p:grpSpPr>
              <a:xfrm>
                <a:off x="4491160" y="8752290"/>
                <a:ext cx="968111" cy="348692"/>
                <a:chOff x="3668917" y="8737285"/>
                <a:chExt cx="968111" cy="348692"/>
              </a:xfrm>
            </p:grpSpPr>
            <p:sp>
              <p:nvSpPr>
                <p:cNvPr id="275" name="台形 274">
                  <a:extLst>
                    <a:ext uri="{FF2B5EF4-FFF2-40B4-BE49-F238E27FC236}">
                      <a16:creationId xmlns:a16="http://schemas.microsoft.com/office/drawing/2014/main" id="{E59704CC-7A95-E49D-B6CF-EC4B07B79841}"/>
                    </a:ext>
                  </a:extLst>
                </p:cNvPr>
                <p:cNvSpPr/>
                <p:nvPr/>
              </p:nvSpPr>
              <p:spPr bwMode="auto">
                <a:xfrm rot="10800000">
                  <a:off x="3913979" y="8737285"/>
                  <a:ext cx="163370" cy="187345"/>
                </a:xfrm>
                <a:prstGeom prst="trapezoid">
                  <a:avLst>
                    <a:gd name="adj" fmla="val 912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台形 275">
                  <a:extLst>
                    <a:ext uri="{FF2B5EF4-FFF2-40B4-BE49-F238E27FC236}">
                      <a16:creationId xmlns:a16="http://schemas.microsoft.com/office/drawing/2014/main" id="{C03116E1-9F69-E670-35FD-45C4D431B8F3}"/>
                    </a:ext>
                  </a:extLst>
                </p:cNvPr>
                <p:cNvSpPr/>
                <p:nvPr/>
              </p:nvSpPr>
              <p:spPr bwMode="auto">
                <a:xfrm rot="10800000">
                  <a:off x="4234933" y="8737285"/>
                  <a:ext cx="163370" cy="187345"/>
                </a:xfrm>
                <a:prstGeom prst="trapezoid">
                  <a:avLst>
                    <a:gd name="adj" fmla="val 912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79E0D78F-550C-C4B3-83AE-CD37E5919567}"/>
                    </a:ext>
                  </a:extLst>
                </p:cNvPr>
                <p:cNvSpPr/>
                <p:nvPr/>
              </p:nvSpPr>
              <p:spPr bwMode="auto">
                <a:xfrm>
                  <a:off x="3668917" y="8874605"/>
                  <a:ext cx="427960" cy="211372"/>
                </a:xfrm>
                <a:custGeom>
                  <a:avLst/>
                  <a:gdLst>
                    <a:gd name="csX0" fmla="*/ 239912 w 456834"/>
                    <a:gd name="csY0" fmla="*/ 0 h 298728"/>
                    <a:gd name="csX1" fmla="*/ 456834 w 456834"/>
                    <a:gd name="csY1" fmla="*/ 0 h 298728"/>
                    <a:gd name="csX2" fmla="*/ 456834 w 456834"/>
                    <a:gd name="csY2" fmla="*/ 212097 h 298728"/>
                    <a:gd name="csX3" fmla="*/ 456834 w 456834"/>
                    <a:gd name="csY3" fmla="*/ 212100 h 298728"/>
                    <a:gd name="csX4" fmla="*/ 456834 w 456834"/>
                    <a:gd name="csY4" fmla="*/ 284060 h 298728"/>
                    <a:gd name="csX5" fmla="*/ 443937 w 456834"/>
                    <a:gd name="csY5" fmla="*/ 298728 h 298728"/>
                    <a:gd name="csX6" fmla="*/ 369129 w 456834"/>
                    <a:gd name="csY6" fmla="*/ 298728 h 298728"/>
                    <a:gd name="csX7" fmla="*/ 369129 w 456834"/>
                    <a:gd name="csY7" fmla="*/ 222272 h 298728"/>
                    <a:gd name="csX8" fmla="*/ 201840 w 456834"/>
                    <a:gd name="csY8" fmla="*/ 298728 h 298728"/>
                    <a:gd name="csX9" fmla="*/ 12897 w 456834"/>
                    <a:gd name="csY9" fmla="*/ 298728 h 298728"/>
                    <a:gd name="csX10" fmla="*/ 0 w 456834"/>
                    <a:gd name="csY10" fmla="*/ 284060 h 298728"/>
                    <a:gd name="csX11" fmla="*/ 0 w 456834"/>
                    <a:gd name="csY11" fmla="*/ 212100 h 298728"/>
                    <a:gd name="csX12" fmla="*/ 76167 w 456834"/>
                    <a:gd name="csY12" fmla="*/ 125471 h 298728"/>
                    <a:gd name="csX13" fmla="*/ 180160 w 456834"/>
                    <a:gd name="csY13" fmla="*/ 122131 h 298728"/>
                    <a:gd name="csX14" fmla="*/ 240063 w 456834"/>
                    <a:gd name="csY14" fmla="*/ 48759 h 29872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456834" h="298728">
                      <a:moveTo>
                        <a:pt x="239912" y="0"/>
                      </a:moveTo>
                      <a:lnTo>
                        <a:pt x="456834" y="0"/>
                      </a:lnTo>
                      <a:lnTo>
                        <a:pt x="456834" y="212097"/>
                      </a:lnTo>
                      <a:cubicBezTo>
                        <a:pt x="456834" y="212098"/>
                        <a:pt x="456834" y="212099"/>
                        <a:pt x="456834" y="212100"/>
                      </a:cubicBezTo>
                      <a:cubicBezTo>
                        <a:pt x="456834" y="236087"/>
                        <a:pt x="456834" y="260074"/>
                        <a:pt x="456834" y="284060"/>
                      </a:cubicBezTo>
                      <a:cubicBezTo>
                        <a:pt x="456834" y="292161"/>
                        <a:pt x="451060" y="298728"/>
                        <a:pt x="443937" y="298728"/>
                      </a:cubicBezTo>
                      <a:lnTo>
                        <a:pt x="369129" y="298728"/>
                      </a:lnTo>
                      <a:lnTo>
                        <a:pt x="369129" y="222272"/>
                      </a:lnTo>
                      <a:lnTo>
                        <a:pt x="201840" y="298728"/>
                      </a:lnTo>
                      <a:lnTo>
                        <a:pt x="12897" y="298728"/>
                      </a:lnTo>
                      <a:cubicBezTo>
                        <a:pt x="5774" y="298728"/>
                        <a:pt x="0" y="292161"/>
                        <a:pt x="0" y="284060"/>
                      </a:cubicBezTo>
                      <a:lnTo>
                        <a:pt x="0" y="212100"/>
                      </a:lnTo>
                      <a:cubicBezTo>
                        <a:pt x="0" y="164256"/>
                        <a:pt x="34101" y="125471"/>
                        <a:pt x="76167" y="125471"/>
                      </a:cubicBezTo>
                      <a:lnTo>
                        <a:pt x="180160" y="122131"/>
                      </a:lnTo>
                      <a:lnTo>
                        <a:pt x="240063" y="4875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595D0234-964E-9458-4355-F179EAF47CD3}"/>
                    </a:ext>
                  </a:extLst>
                </p:cNvPr>
                <p:cNvSpPr/>
                <p:nvPr/>
              </p:nvSpPr>
              <p:spPr bwMode="auto">
                <a:xfrm flipH="1">
                  <a:off x="4209070" y="8874605"/>
                  <a:ext cx="427958" cy="211372"/>
                </a:xfrm>
                <a:custGeom>
                  <a:avLst/>
                  <a:gdLst>
                    <a:gd name="csX0" fmla="*/ 456832 w 456832"/>
                    <a:gd name="csY0" fmla="*/ 0 h 298728"/>
                    <a:gd name="csX1" fmla="*/ 239911 w 456832"/>
                    <a:gd name="csY1" fmla="*/ 0 h 298728"/>
                    <a:gd name="csX2" fmla="*/ 240062 w 456832"/>
                    <a:gd name="csY2" fmla="*/ 48759 h 298728"/>
                    <a:gd name="csX3" fmla="*/ 180159 w 456832"/>
                    <a:gd name="csY3" fmla="*/ 122131 h 298728"/>
                    <a:gd name="csX4" fmla="*/ 76167 w 456832"/>
                    <a:gd name="csY4" fmla="*/ 125471 h 298728"/>
                    <a:gd name="csX5" fmla="*/ 0 w 456832"/>
                    <a:gd name="csY5" fmla="*/ 212100 h 298728"/>
                    <a:gd name="csX6" fmla="*/ 0 w 456832"/>
                    <a:gd name="csY6" fmla="*/ 284060 h 298728"/>
                    <a:gd name="csX7" fmla="*/ 12897 w 456832"/>
                    <a:gd name="csY7" fmla="*/ 298728 h 298728"/>
                    <a:gd name="csX8" fmla="*/ 195726 w 456832"/>
                    <a:gd name="csY8" fmla="*/ 298728 h 298728"/>
                    <a:gd name="csX9" fmla="*/ 363015 w 456832"/>
                    <a:gd name="csY9" fmla="*/ 222272 h 298728"/>
                    <a:gd name="csX10" fmla="*/ 363015 w 456832"/>
                    <a:gd name="csY10" fmla="*/ 298728 h 298728"/>
                    <a:gd name="csX11" fmla="*/ 443935 w 456832"/>
                    <a:gd name="csY11" fmla="*/ 298728 h 298728"/>
                    <a:gd name="csX12" fmla="*/ 456832 w 456832"/>
                    <a:gd name="csY12" fmla="*/ 284060 h 298728"/>
                    <a:gd name="csX13" fmla="*/ 456832 w 456832"/>
                    <a:gd name="csY13" fmla="*/ 212100 h 298728"/>
                    <a:gd name="csX14" fmla="*/ 456832 w 456832"/>
                    <a:gd name="csY14" fmla="*/ 212097 h 29872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456832" h="298728">
                      <a:moveTo>
                        <a:pt x="456832" y="0"/>
                      </a:moveTo>
                      <a:lnTo>
                        <a:pt x="239911" y="0"/>
                      </a:lnTo>
                      <a:lnTo>
                        <a:pt x="240062" y="48759"/>
                      </a:lnTo>
                      <a:lnTo>
                        <a:pt x="180159" y="122131"/>
                      </a:lnTo>
                      <a:lnTo>
                        <a:pt x="76167" y="125471"/>
                      </a:lnTo>
                      <a:cubicBezTo>
                        <a:pt x="34101" y="125471"/>
                        <a:pt x="0" y="164256"/>
                        <a:pt x="0" y="212100"/>
                      </a:cubicBezTo>
                      <a:lnTo>
                        <a:pt x="0" y="284060"/>
                      </a:lnTo>
                      <a:cubicBezTo>
                        <a:pt x="0" y="292161"/>
                        <a:pt x="5774" y="298728"/>
                        <a:pt x="12897" y="298728"/>
                      </a:cubicBezTo>
                      <a:lnTo>
                        <a:pt x="195726" y="298728"/>
                      </a:lnTo>
                      <a:lnTo>
                        <a:pt x="363015" y="222272"/>
                      </a:lnTo>
                      <a:lnTo>
                        <a:pt x="363015" y="298728"/>
                      </a:lnTo>
                      <a:lnTo>
                        <a:pt x="443935" y="298728"/>
                      </a:lnTo>
                      <a:cubicBezTo>
                        <a:pt x="451058" y="298728"/>
                        <a:pt x="456832" y="292161"/>
                        <a:pt x="456832" y="284060"/>
                      </a:cubicBezTo>
                      <a:cubicBezTo>
                        <a:pt x="456832" y="260074"/>
                        <a:pt x="456832" y="236087"/>
                        <a:pt x="456832" y="212100"/>
                      </a:cubicBezTo>
                      <a:cubicBezTo>
                        <a:pt x="456832" y="212099"/>
                        <a:pt x="456832" y="212098"/>
                        <a:pt x="456832" y="212097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0CA505CD-25C4-FD6C-7408-9138A7E09185}"/>
                  </a:ext>
                </a:extLst>
              </p:cNvPr>
              <p:cNvGrpSpPr/>
              <p:nvPr/>
            </p:nvGrpSpPr>
            <p:grpSpPr>
              <a:xfrm>
                <a:off x="4331532" y="6489340"/>
                <a:ext cx="1306009" cy="2347075"/>
                <a:chOff x="4216499" y="1945656"/>
                <a:chExt cx="1197382" cy="2240797"/>
              </a:xfrm>
            </p:grpSpPr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187FCC40-50C2-9CCB-0202-917C52D23B86}"/>
                    </a:ext>
                  </a:extLst>
                </p:cNvPr>
                <p:cNvSpPr/>
                <p:nvPr/>
              </p:nvSpPr>
              <p:spPr bwMode="auto">
                <a:xfrm>
                  <a:off x="430539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3091AB9F-25A2-3136-3CA8-22436E47F357}"/>
                    </a:ext>
                  </a:extLst>
                </p:cNvPr>
                <p:cNvSpPr/>
                <p:nvPr/>
              </p:nvSpPr>
              <p:spPr bwMode="auto">
                <a:xfrm rot="10800000">
                  <a:off x="4435114" y="3867799"/>
                  <a:ext cx="743930" cy="318654"/>
                </a:xfrm>
                <a:custGeom>
                  <a:avLst/>
                  <a:gdLst>
                    <a:gd name="connsiteX0" fmla="*/ 809300 w 809300"/>
                    <a:gd name="connsiteY0" fmla="*/ 435225 h 435225"/>
                    <a:gd name="connsiteX1" fmla="*/ 0 w 809300"/>
                    <a:gd name="connsiteY1" fmla="*/ 435225 h 435225"/>
                    <a:gd name="connsiteX2" fmla="*/ 76156 w 809300"/>
                    <a:gd name="connsiteY2" fmla="*/ 0 h 435225"/>
                    <a:gd name="connsiteX3" fmla="*/ 368300 w 809300"/>
                    <a:gd name="connsiteY3" fmla="*/ 0 h 435225"/>
                    <a:gd name="connsiteX4" fmla="*/ 368300 w 809300"/>
                    <a:gd name="connsiteY4" fmla="*/ 290875 h 435225"/>
                    <a:gd name="connsiteX5" fmla="*/ 389163 w 809300"/>
                    <a:gd name="connsiteY5" fmla="*/ 311738 h 435225"/>
                    <a:gd name="connsiteX6" fmla="*/ 418459 w 809300"/>
                    <a:gd name="connsiteY6" fmla="*/ 311738 h 435225"/>
                    <a:gd name="connsiteX7" fmla="*/ 439322 w 809300"/>
                    <a:gd name="connsiteY7" fmla="*/ 290875 h 435225"/>
                    <a:gd name="connsiteX8" fmla="*/ 439322 w 809300"/>
                    <a:gd name="connsiteY8" fmla="*/ 0 h 435225"/>
                    <a:gd name="connsiteX9" fmla="*/ 733144 w 809300"/>
                    <a:gd name="connsiteY9" fmla="*/ 0 h 4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9300" h="435225">
                      <a:moveTo>
                        <a:pt x="809300" y="435225"/>
                      </a:moveTo>
                      <a:lnTo>
                        <a:pt x="0" y="435225"/>
                      </a:lnTo>
                      <a:lnTo>
                        <a:pt x="76156" y="0"/>
                      </a:lnTo>
                      <a:lnTo>
                        <a:pt x="368300" y="0"/>
                      </a:lnTo>
                      <a:lnTo>
                        <a:pt x="368300" y="290875"/>
                      </a:lnTo>
                      <a:cubicBezTo>
                        <a:pt x="368300" y="302397"/>
                        <a:pt x="377641" y="311738"/>
                        <a:pt x="389163" y="311738"/>
                      </a:cubicBezTo>
                      <a:lnTo>
                        <a:pt x="418459" y="311738"/>
                      </a:lnTo>
                      <a:cubicBezTo>
                        <a:pt x="429981" y="311738"/>
                        <a:pt x="439322" y="302397"/>
                        <a:pt x="439322" y="290875"/>
                      </a:cubicBezTo>
                      <a:lnTo>
                        <a:pt x="439322" y="0"/>
                      </a:lnTo>
                      <a:lnTo>
                        <a:pt x="733144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255" name="四角形: 上の 2 つの角を丸める 206">
                  <a:extLst>
                    <a:ext uri="{FF2B5EF4-FFF2-40B4-BE49-F238E27FC236}">
                      <a16:creationId xmlns:a16="http://schemas.microsoft.com/office/drawing/2014/main" id="{13AE05BF-6E49-394F-58A0-807826925AB6}"/>
                    </a:ext>
                  </a:extLst>
                </p:cNvPr>
                <p:cNvSpPr/>
                <p:nvPr/>
              </p:nvSpPr>
              <p:spPr bwMode="auto">
                <a:xfrm>
                  <a:off x="4382867" y="2984500"/>
                  <a:ext cx="845722" cy="918639"/>
                </a:xfrm>
                <a:custGeom>
                  <a:avLst/>
                  <a:gdLst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248439 h 918639"/>
                    <a:gd name="connsiteX8" fmla="*/ 248439 w 845722"/>
                    <a:gd name="connsiteY8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79596 w 845722"/>
                    <a:gd name="connsiteY7" fmla="*/ 592138 h 918639"/>
                    <a:gd name="connsiteX8" fmla="*/ 0 w 845722"/>
                    <a:gd name="connsiteY8" fmla="*/ 248439 h 918639"/>
                    <a:gd name="connsiteX9" fmla="*/ 248439 w 845722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5722" h="918639">
                      <a:moveTo>
                        <a:pt x="248439" y="0"/>
                      </a:moveTo>
                      <a:lnTo>
                        <a:pt x="597283" y="0"/>
                      </a:lnTo>
                      <a:cubicBezTo>
                        <a:pt x="734492" y="0"/>
                        <a:pt x="845722" y="111230"/>
                        <a:pt x="845722" y="248439"/>
                      </a:cubicBezTo>
                      <a:lnTo>
                        <a:pt x="758252" y="587375"/>
                      </a:lnTo>
                      <a:lnTo>
                        <a:pt x="845722" y="918639"/>
                      </a:lnTo>
                      <a:lnTo>
                        <a:pt x="845722" y="918639"/>
                      </a:lnTo>
                      <a:lnTo>
                        <a:pt x="0" y="918639"/>
                      </a:lnTo>
                      <a:lnTo>
                        <a:pt x="0" y="918639"/>
                      </a:lnTo>
                      <a:lnTo>
                        <a:pt x="79596" y="592138"/>
                      </a:lnTo>
                      <a:lnTo>
                        <a:pt x="0" y="248439"/>
                      </a:lnTo>
                      <a:cubicBezTo>
                        <a:pt x="0" y="111230"/>
                        <a:pt x="111230" y="0"/>
                        <a:pt x="248439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二等辺三角形 255">
                  <a:extLst>
                    <a:ext uri="{FF2B5EF4-FFF2-40B4-BE49-F238E27FC236}">
                      <a16:creationId xmlns:a16="http://schemas.microsoft.com/office/drawing/2014/main" id="{F59814D3-D589-7A12-1F19-F855F934CC41}"/>
                    </a:ext>
                  </a:extLst>
                </p:cNvPr>
                <p:cNvSpPr/>
                <p:nvPr/>
              </p:nvSpPr>
              <p:spPr bwMode="auto">
                <a:xfrm rot="10800000">
                  <a:off x="4648124" y="2954836"/>
                  <a:ext cx="302410" cy="457191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A7C4FD31-D45F-6B3F-D5D5-558BE8E4E7EC}"/>
                    </a:ext>
                  </a:extLst>
                </p:cNvPr>
                <p:cNvSpPr/>
                <p:nvPr/>
              </p:nvSpPr>
              <p:spPr bwMode="auto">
                <a:xfrm>
                  <a:off x="4399121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1986FC69-A3CF-682D-DB89-E0D4E8AFD813}"/>
                    </a:ext>
                  </a:extLst>
                </p:cNvPr>
                <p:cNvSpPr/>
                <p:nvPr/>
              </p:nvSpPr>
              <p:spPr bwMode="auto">
                <a:xfrm flipH="1">
                  <a:off x="4872890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6F5AE0A3-D53E-AF56-5D3C-3A3062A056E4}"/>
                    </a:ext>
                  </a:extLst>
                </p:cNvPr>
                <p:cNvSpPr/>
                <p:nvPr/>
              </p:nvSpPr>
              <p:spPr bwMode="auto">
                <a:xfrm>
                  <a:off x="425459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26B02C83-D024-643E-1095-B005C7BA9267}"/>
                    </a:ext>
                  </a:extLst>
                </p:cNvPr>
                <p:cNvSpPr/>
                <p:nvPr/>
              </p:nvSpPr>
              <p:spPr bwMode="auto">
                <a:xfrm rot="20700000">
                  <a:off x="421649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4C8D6146-CB88-E28E-39AE-AE5D3C9742A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2788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9634D3D8-F995-741F-B121-38563C509595}"/>
                    </a:ext>
                  </a:extLst>
                </p:cNvPr>
                <p:cNvSpPr/>
                <p:nvPr/>
              </p:nvSpPr>
              <p:spPr bwMode="auto">
                <a:xfrm>
                  <a:off x="433199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F2AC0658-8D36-7779-D409-F62C89AD5E2D}"/>
                    </a:ext>
                  </a:extLst>
                </p:cNvPr>
                <p:cNvSpPr/>
                <p:nvPr/>
              </p:nvSpPr>
              <p:spPr bwMode="auto">
                <a:xfrm>
                  <a:off x="4384701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E26ED1EC-331D-F0FB-FF34-3AF4C8AFE98A}"/>
                    </a:ext>
                  </a:extLst>
                </p:cNvPr>
                <p:cNvSpPr/>
                <p:nvPr/>
              </p:nvSpPr>
              <p:spPr bwMode="auto">
                <a:xfrm>
                  <a:off x="4884155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05266794-21AA-1183-8A58-A4B8176B93B7}"/>
                    </a:ext>
                  </a:extLst>
                </p:cNvPr>
                <p:cNvSpPr/>
                <p:nvPr/>
              </p:nvSpPr>
              <p:spPr bwMode="auto">
                <a:xfrm>
                  <a:off x="4517018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CB46A6FC-F454-B0DC-BBD9-4811525343BE}"/>
                    </a:ext>
                  </a:extLst>
                </p:cNvPr>
                <p:cNvSpPr/>
                <p:nvPr/>
              </p:nvSpPr>
              <p:spPr bwMode="auto">
                <a:xfrm>
                  <a:off x="5020815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二等辺三角形 71">
                  <a:extLst>
                    <a:ext uri="{FF2B5EF4-FFF2-40B4-BE49-F238E27FC236}">
                      <a16:creationId xmlns:a16="http://schemas.microsoft.com/office/drawing/2014/main" id="{322CE8F4-41FE-D6A2-615A-DA7B3DD5413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267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B1D0E43C-D83D-C285-8F76-37AA7312F365}"/>
                    </a:ext>
                  </a:extLst>
                </p:cNvPr>
                <p:cNvSpPr/>
                <p:nvPr/>
              </p:nvSpPr>
              <p:spPr bwMode="auto">
                <a:xfrm rot="20700000">
                  <a:off x="4329644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FC6A5594-F910-41F8-EDA5-2C90E6646B9F}"/>
                    </a:ext>
                  </a:extLst>
                </p:cNvPr>
                <p:cNvSpPr/>
                <p:nvPr/>
              </p:nvSpPr>
              <p:spPr bwMode="auto">
                <a:xfrm rot="2700000">
                  <a:off x="487939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1869EEBC-3AA9-03CD-878B-2D3098C9C1D8}"/>
                    </a:ext>
                  </a:extLst>
                </p:cNvPr>
                <p:cNvCxnSpPr>
                  <a:cxnSpLocks/>
                  <a:stCxn id="263" idx="0"/>
                </p:cNvCxnSpPr>
                <p:nvPr/>
              </p:nvCxnSpPr>
              <p:spPr bwMode="auto">
                <a:xfrm flipH="1" flipV="1">
                  <a:off x="4555780" y="2353792"/>
                  <a:ext cx="1097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1" name="直線コネクタ 270">
                  <a:extLst>
                    <a:ext uri="{FF2B5EF4-FFF2-40B4-BE49-F238E27FC236}">
                      <a16:creationId xmlns:a16="http://schemas.microsoft.com/office/drawing/2014/main" id="{55CC2A3E-0614-3E14-337B-80C6596B2786}"/>
                    </a:ext>
                  </a:extLst>
                </p:cNvPr>
                <p:cNvCxnSpPr>
                  <a:cxnSpLocks/>
                  <a:stCxn id="264" idx="0"/>
                </p:cNvCxnSpPr>
                <p:nvPr/>
              </p:nvCxnSpPr>
              <p:spPr bwMode="auto">
                <a:xfrm flipH="1" flipV="1">
                  <a:off x="5053017" y="2353792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2" name="直線コネクタ 271">
                  <a:extLst>
                    <a:ext uri="{FF2B5EF4-FFF2-40B4-BE49-F238E27FC236}">
                      <a16:creationId xmlns:a16="http://schemas.microsoft.com/office/drawing/2014/main" id="{902B897F-FEC7-2AA1-994D-C3F436CF207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963615" y="2368088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3" name="直線コネクタ 272">
                  <a:extLst>
                    <a:ext uri="{FF2B5EF4-FFF2-40B4-BE49-F238E27FC236}">
                      <a16:creationId xmlns:a16="http://schemas.microsoft.com/office/drawing/2014/main" id="{D3AF9DAE-9286-DC99-EE20-91B8AC68167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650947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4" name="直線コネクタ 273">
                  <a:extLst>
                    <a:ext uri="{FF2B5EF4-FFF2-40B4-BE49-F238E27FC236}">
                      <a16:creationId xmlns:a16="http://schemas.microsoft.com/office/drawing/2014/main" id="{0791D549-2826-CDEB-A009-E971C83B67F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448541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2AAE396E-D98F-0460-4813-4F8F01F9E483}"/>
                </a:ext>
              </a:extLst>
            </p:cNvPr>
            <p:cNvSpPr/>
            <p:nvPr/>
          </p:nvSpPr>
          <p:spPr bwMode="auto">
            <a:xfrm rot="10800000">
              <a:off x="4850796" y="7434445"/>
              <a:ext cx="227880" cy="47318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C00000"/>
            </a:solidFill>
            <a:ln w="254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BAB20E5B-D07E-7B03-9072-2AB6AC437140}"/>
                </a:ext>
              </a:extLst>
            </p:cNvPr>
            <p:cNvGrpSpPr/>
            <p:nvPr/>
          </p:nvGrpSpPr>
          <p:grpSpPr>
            <a:xfrm>
              <a:off x="4497769" y="7377258"/>
              <a:ext cx="467483" cy="871660"/>
              <a:chOff x="6694867" y="7154369"/>
              <a:chExt cx="414373" cy="772632"/>
            </a:xfrm>
          </p:grpSpPr>
          <p:sp>
            <p:nvSpPr>
              <p:cNvPr id="248" name="四角形: 上の 2 つの角を丸める 130">
                <a:extLst>
                  <a:ext uri="{FF2B5EF4-FFF2-40B4-BE49-F238E27FC236}">
                    <a16:creationId xmlns:a16="http://schemas.microsoft.com/office/drawing/2014/main" id="{A38DAB06-3014-12AA-D5E8-D16A60AB89F0}"/>
                  </a:ext>
                </a:extLst>
              </p:cNvPr>
              <p:cNvSpPr/>
              <p:nvPr/>
            </p:nvSpPr>
            <p:spPr bwMode="auto">
              <a:xfrm rot="756956">
                <a:off x="6694867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2702A64D-A040-9D82-9046-A390EC2BF81E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0" name="四角形: 上の 2 つの角を丸める 131">
                <a:extLst>
                  <a:ext uri="{FF2B5EF4-FFF2-40B4-BE49-F238E27FC236}">
                    <a16:creationId xmlns:a16="http://schemas.microsoft.com/office/drawing/2014/main" id="{C5D50825-73E0-097E-5DFF-8A6458C78662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9B7366CB-4ED3-E7E6-1232-C01950AD7FAE}"/>
                </a:ext>
              </a:extLst>
            </p:cNvPr>
            <p:cNvGrpSpPr/>
            <p:nvPr/>
          </p:nvGrpSpPr>
          <p:grpSpPr>
            <a:xfrm rot="20437452">
              <a:off x="4552545" y="7778407"/>
              <a:ext cx="868390" cy="604425"/>
              <a:chOff x="3019166" y="7656559"/>
              <a:chExt cx="868390" cy="604425"/>
            </a:xfrm>
          </p:grpSpPr>
          <p:sp>
            <p:nvSpPr>
              <p:cNvPr id="246" name="角丸四角形 4">
                <a:extLst>
                  <a:ext uri="{FF2B5EF4-FFF2-40B4-BE49-F238E27FC236}">
                    <a16:creationId xmlns:a16="http://schemas.microsoft.com/office/drawing/2014/main" id="{2B4E48D7-2C9A-8F4E-FAE3-A7DE52A73138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23EDA81A-F40E-599E-E73B-BC78986EDAAF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5" name="月 244">
              <a:extLst>
                <a:ext uri="{FF2B5EF4-FFF2-40B4-BE49-F238E27FC236}">
                  <a16:creationId xmlns:a16="http://schemas.microsoft.com/office/drawing/2014/main" id="{14CF92DB-48E6-107B-61B6-D923B39CBAE4}"/>
                </a:ext>
              </a:extLst>
            </p:cNvPr>
            <p:cNvSpPr/>
            <p:nvPr/>
          </p:nvSpPr>
          <p:spPr bwMode="auto">
            <a:xfrm rot="17100000">
              <a:off x="5101668" y="6778701"/>
              <a:ext cx="45719" cy="202166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2431B6C9-B1FE-78F7-C94F-7302F0A2D12B}"/>
              </a:ext>
            </a:extLst>
          </p:cNvPr>
          <p:cNvGrpSpPr/>
          <p:nvPr/>
        </p:nvGrpSpPr>
        <p:grpSpPr>
          <a:xfrm>
            <a:off x="1269335" y="3960741"/>
            <a:ext cx="1576884" cy="2465140"/>
            <a:chOff x="507573" y="6489340"/>
            <a:chExt cx="1232328" cy="1926496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8675EFED-8EF2-8F14-FC48-32827F449395}"/>
                </a:ext>
              </a:extLst>
            </p:cNvPr>
            <p:cNvGrpSpPr/>
            <p:nvPr/>
          </p:nvGrpSpPr>
          <p:grpSpPr>
            <a:xfrm>
              <a:off x="507573" y="6489340"/>
              <a:ext cx="1232328" cy="1926496"/>
              <a:chOff x="4216499" y="1945656"/>
              <a:chExt cx="1197382" cy="1839263"/>
            </a:xfrm>
          </p:grpSpPr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D0C8ED63-6B7B-D444-06CB-17A37AAFFDDC}"/>
                  </a:ext>
                </a:extLst>
              </p:cNvPr>
              <p:cNvSpPr/>
              <p:nvPr/>
            </p:nvSpPr>
            <p:spPr bwMode="auto">
              <a:xfrm>
                <a:off x="43053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四角形: 上の 2 つの角を丸める 206">
                <a:extLst>
                  <a:ext uri="{FF2B5EF4-FFF2-40B4-BE49-F238E27FC236}">
                    <a16:creationId xmlns:a16="http://schemas.microsoft.com/office/drawing/2014/main" id="{C848E5EF-1CEB-424C-7BE0-772007F68DF4}"/>
                  </a:ext>
                </a:extLst>
              </p:cNvPr>
              <p:cNvSpPr/>
              <p:nvPr/>
            </p:nvSpPr>
            <p:spPr bwMode="auto">
              <a:xfrm>
                <a:off x="4382867" y="2984499"/>
                <a:ext cx="845722" cy="800420"/>
              </a:xfrm>
              <a:custGeom>
                <a:avLst/>
                <a:gdLst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248439 h 918639"/>
                  <a:gd name="connsiteX8" fmla="*/ 248439 w 845722"/>
                  <a:gd name="connsiteY8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79596 w 845722"/>
                  <a:gd name="connsiteY7" fmla="*/ 592138 h 918639"/>
                  <a:gd name="connsiteX8" fmla="*/ 0 w 845722"/>
                  <a:gd name="connsiteY8" fmla="*/ 248439 h 918639"/>
                  <a:gd name="connsiteX9" fmla="*/ 248439 w 845722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  <a:gd name="csX0" fmla="*/ 248439 w 845722"/>
                  <a:gd name="csY0" fmla="*/ 0 h 949998"/>
                  <a:gd name="csX1" fmla="*/ 597283 w 845722"/>
                  <a:gd name="csY1" fmla="*/ 0 h 949998"/>
                  <a:gd name="csX2" fmla="*/ 845722 w 845722"/>
                  <a:gd name="csY2" fmla="*/ 248439 h 949998"/>
                  <a:gd name="csX3" fmla="*/ 758252 w 845722"/>
                  <a:gd name="csY3" fmla="*/ 587375 h 949998"/>
                  <a:gd name="csX4" fmla="*/ 845722 w 845722"/>
                  <a:gd name="csY4" fmla="*/ 918639 h 949998"/>
                  <a:gd name="csX5" fmla="*/ 845722 w 845722"/>
                  <a:gd name="csY5" fmla="*/ 918639 h 949998"/>
                  <a:gd name="csX6" fmla="*/ 488059 w 845722"/>
                  <a:gd name="csY6" fmla="*/ 949988 h 949998"/>
                  <a:gd name="csX7" fmla="*/ 0 w 845722"/>
                  <a:gd name="csY7" fmla="*/ 918639 h 949998"/>
                  <a:gd name="csX8" fmla="*/ 0 w 845722"/>
                  <a:gd name="csY8" fmla="*/ 918639 h 949998"/>
                  <a:gd name="csX9" fmla="*/ 79596 w 845722"/>
                  <a:gd name="csY9" fmla="*/ 592138 h 949998"/>
                  <a:gd name="csX10" fmla="*/ 0 w 845722"/>
                  <a:gd name="csY10" fmla="*/ 248439 h 949998"/>
                  <a:gd name="csX11" fmla="*/ 248439 w 845722"/>
                  <a:gd name="csY11" fmla="*/ 0 h 949998"/>
                  <a:gd name="csX0" fmla="*/ 488059 w 845722"/>
                  <a:gd name="csY0" fmla="*/ 949988 h 1037288"/>
                  <a:gd name="csX1" fmla="*/ 0 w 845722"/>
                  <a:gd name="csY1" fmla="*/ 918639 h 1037288"/>
                  <a:gd name="csX2" fmla="*/ 0 w 845722"/>
                  <a:gd name="csY2" fmla="*/ 918639 h 1037288"/>
                  <a:gd name="csX3" fmla="*/ 79596 w 845722"/>
                  <a:gd name="csY3" fmla="*/ 592138 h 1037288"/>
                  <a:gd name="csX4" fmla="*/ 0 w 845722"/>
                  <a:gd name="csY4" fmla="*/ 248439 h 1037288"/>
                  <a:gd name="csX5" fmla="*/ 248439 w 845722"/>
                  <a:gd name="csY5" fmla="*/ 0 h 1037288"/>
                  <a:gd name="csX6" fmla="*/ 597283 w 845722"/>
                  <a:gd name="csY6" fmla="*/ 0 h 1037288"/>
                  <a:gd name="csX7" fmla="*/ 845722 w 845722"/>
                  <a:gd name="csY7" fmla="*/ 248439 h 1037288"/>
                  <a:gd name="csX8" fmla="*/ 758252 w 845722"/>
                  <a:gd name="csY8" fmla="*/ 587375 h 1037288"/>
                  <a:gd name="csX9" fmla="*/ 845722 w 845722"/>
                  <a:gd name="csY9" fmla="*/ 918639 h 1037288"/>
                  <a:gd name="csX10" fmla="*/ 845722 w 845722"/>
                  <a:gd name="csY10" fmla="*/ 918639 h 1037288"/>
                  <a:gd name="csX11" fmla="*/ 576906 w 845722"/>
                  <a:gd name="csY11" fmla="*/ 1037288 h 1037288"/>
                  <a:gd name="csX0" fmla="*/ 488059 w 845722"/>
                  <a:gd name="csY0" fmla="*/ 949988 h 949988"/>
                  <a:gd name="csX1" fmla="*/ 0 w 845722"/>
                  <a:gd name="csY1" fmla="*/ 918639 h 949988"/>
                  <a:gd name="csX2" fmla="*/ 0 w 845722"/>
                  <a:gd name="csY2" fmla="*/ 918639 h 949988"/>
                  <a:gd name="csX3" fmla="*/ 79596 w 845722"/>
                  <a:gd name="csY3" fmla="*/ 592138 h 949988"/>
                  <a:gd name="csX4" fmla="*/ 0 w 845722"/>
                  <a:gd name="csY4" fmla="*/ 248439 h 949988"/>
                  <a:gd name="csX5" fmla="*/ 248439 w 845722"/>
                  <a:gd name="csY5" fmla="*/ 0 h 949988"/>
                  <a:gd name="csX6" fmla="*/ 597283 w 845722"/>
                  <a:gd name="csY6" fmla="*/ 0 h 949988"/>
                  <a:gd name="csX7" fmla="*/ 845722 w 845722"/>
                  <a:gd name="csY7" fmla="*/ 248439 h 949988"/>
                  <a:gd name="csX8" fmla="*/ 758252 w 845722"/>
                  <a:gd name="csY8" fmla="*/ 587375 h 949988"/>
                  <a:gd name="csX9" fmla="*/ 845722 w 845722"/>
                  <a:gd name="csY9" fmla="*/ 918639 h 949988"/>
                  <a:gd name="csX10" fmla="*/ 845722 w 845722"/>
                  <a:gd name="csY10" fmla="*/ 918639 h 949988"/>
                  <a:gd name="csX0" fmla="*/ 0 w 845722"/>
                  <a:gd name="csY0" fmla="*/ 918639 h 918639"/>
                  <a:gd name="csX1" fmla="*/ 0 w 845722"/>
                  <a:gd name="csY1" fmla="*/ 918639 h 918639"/>
                  <a:gd name="csX2" fmla="*/ 79596 w 845722"/>
                  <a:gd name="csY2" fmla="*/ 592138 h 918639"/>
                  <a:gd name="csX3" fmla="*/ 0 w 845722"/>
                  <a:gd name="csY3" fmla="*/ 248439 h 918639"/>
                  <a:gd name="csX4" fmla="*/ 248439 w 845722"/>
                  <a:gd name="csY4" fmla="*/ 0 h 918639"/>
                  <a:gd name="csX5" fmla="*/ 597283 w 845722"/>
                  <a:gd name="csY5" fmla="*/ 0 h 918639"/>
                  <a:gd name="csX6" fmla="*/ 845722 w 845722"/>
                  <a:gd name="csY6" fmla="*/ 248439 h 918639"/>
                  <a:gd name="csX7" fmla="*/ 758252 w 845722"/>
                  <a:gd name="csY7" fmla="*/ 587375 h 918639"/>
                  <a:gd name="csX8" fmla="*/ 845722 w 845722"/>
                  <a:gd name="csY8" fmla="*/ 918639 h 918639"/>
                  <a:gd name="csX9" fmla="*/ 845722 w 845722"/>
                  <a:gd name="csY9" fmla="*/ 918639 h 918639"/>
                  <a:gd name="csX0" fmla="*/ 0 w 845722"/>
                  <a:gd name="csY0" fmla="*/ 918639 h 918639"/>
                  <a:gd name="csX1" fmla="*/ 43189 w 845722"/>
                  <a:gd name="csY1" fmla="*/ 785265 h 918639"/>
                  <a:gd name="csX2" fmla="*/ 79596 w 845722"/>
                  <a:gd name="csY2" fmla="*/ 592138 h 918639"/>
                  <a:gd name="csX3" fmla="*/ 0 w 845722"/>
                  <a:gd name="csY3" fmla="*/ 248439 h 918639"/>
                  <a:gd name="csX4" fmla="*/ 248439 w 845722"/>
                  <a:gd name="csY4" fmla="*/ 0 h 918639"/>
                  <a:gd name="csX5" fmla="*/ 597283 w 845722"/>
                  <a:gd name="csY5" fmla="*/ 0 h 918639"/>
                  <a:gd name="csX6" fmla="*/ 845722 w 845722"/>
                  <a:gd name="csY6" fmla="*/ 248439 h 918639"/>
                  <a:gd name="csX7" fmla="*/ 758252 w 845722"/>
                  <a:gd name="csY7" fmla="*/ 587375 h 918639"/>
                  <a:gd name="csX8" fmla="*/ 845722 w 845722"/>
                  <a:gd name="csY8" fmla="*/ 918639 h 918639"/>
                  <a:gd name="csX9" fmla="*/ 845722 w 845722"/>
                  <a:gd name="csY9" fmla="*/ 918639 h 918639"/>
                  <a:gd name="csX0" fmla="*/ 43189 w 845722"/>
                  <a:gd name="csY0" fmla="*/ 785265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45722 w 845722"/>
                  <a:gd name="csY8" fmla="*/ 918639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45722 w 845722"/>
                  <a:gd name="csY8" fmla="*/ 918639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30297 w 845722"/>
                  <a:gd name="csY8" fmla="*/ 806483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0" fmla="*/ 49359 w 845722"/>
                  <a:gd name="csY0" fmla="*/ 800422 h 827702"/>
                  <a:gd name="csX1" fmla="*/ 79596 w 845722"/>
                  <a:gd name="csY1" fmla="*/ 592138 h 827702"/>
                  <a:gd name="csX2" fmla="*/ 0 w 845722"/>
                  <a:gd name="csY2" fmla="*/ 248439 h 827702"/>
                  <a:gd name="csX3" fmla="*/ 248439 w 845722"/>
                  <a:gd name="csY3" fmla="*/ 0 h 827702"/>
                  <a:gd name="csX4" fmla="*/ 597283 w 845722"/>
                  <a:gd name="csY4" fmla="*/ 0 h 827702"/>
                  <a:gd name="csX5" fmla="*/ 845722 w 845722"/>
                  <a:gd name="csY5" fmla="*/ 248439 h 827702"/>
                  <a:gd name="csX6" fmla="*/ 758252 w 845722"/>
                  <a:gd name="csY6" fmla="*/ 587375 h 827702"/>
                  <a:gd name="csX7" fmla="*/ 830297 w 845722"/>
                  <a:gd name="csY7" fmla="*/ 827702 h 827702"/>
                  <a:gd name="csX0" fmla="*/ 49359 w 845722"/>
                  <a:gd name="csY0" fmla="*/ 800422 h 818608"/>
                  <a:gd name="csX1" fmla="*/ 79596 w 845722"/>
                  <a:gd name="csY1" fmla="*/ 592138 h 818608"/>
                  <a:gd name="csX2" fmla="*/ 0 w 845722"/>
                  <a:gd name="csY2" fmla="*/ 248439 h 818608"/>
                  <a:gd name="csX3" fmla="*/ 248439 w 845722"/>
                  <a:gd name="csY3" fmla="*/ 0 h 818608"/>
                  <a:gd name="csX4" fmla="*/ 597283 w 845722"/>
                  <a:gd name="csY4" fmla="*/ 0 h 818608"/>
                  <a:gd name="csX5" fmla="*/ 845722 w 845722"/>
                  <a:gd name="csY5" fmla="*/ 248439 h 818608"/>
                  <a:gd name="csX6" fmla="*/ 758252 w 845722"/>
                  <a:gd name="csY6" fmla="*/ 587375 h 818608"/>
                  <a:gd name="csX7" fmla="*/ 824127 w 845722"/>
                  <a:gd name="csY7" fmla="*/ 818608 h 818608"/>
                  <a:gd name="csX0" fmla="*/ 49359 w 845722"/>
                  <a:gd name="csY0" fmla="*/ 800422 h 800422"/>
                  <a:gd name="csX1" fmla="*/ 79596 w 845722"/>
                  <a:gd name="csY1" fmla="*/ 592138 h 800422"/>
                  <a:gd name="csX2" fmla="*/ 0 w 845722"/>
                  <a:gd name="csY2" fmla="*/ 248439 h 800422"/>
                  <a:gd name="csX3" fmla="*/ 248439 w 845722"/>
                  <a:gd name="csY3" fmla="*/ 0 h 800422"/>
                  <a:gd name="csX4" fmla="*/ 597283 w 845722"/>
                  <a:gd name="csY4" fmla="*/ 0 h 800422"/>
                  <a:gd name="csX5" fmla="*/ 845722 w 845722"/>
                  <a:gd name="csY5" fmla="*/ 248439 h 800422"/>
                  <a:gd name="csX6" fmla="*/ 758252 w 845722"/>
                  <a:gd name="csY6" fmla="*/ 587375 h 800422"/>
                  <a:gd name="csX7" fmla="*/ 824127 w 845722"/>
                  <a:gd name="csY7" fmla="*/ 800421 h 8004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845722" h="800422">
                    <a:moveTo>
                      <a:pt x="49359" y="800422"/>
                    </a:moveTo>
                    <a:lnTo>
                      <a:pt x="79596" y="592138"/>
                    </a:lnTo>
                    <a:lnTo>
                      <a:pt x="0" y="248439"/>
                    </a:lnTo>
                    <a:cubicBezTo>
                      <a:pt x="0" y="111230"/>
                      <a:pt x="111230" y="0"/>
                      <a:pt x="248439" y="0"/>
                    </a:cubicBezTo>
                    <a:lnTo>
                      <a:pt x="597283" y="0"/>
                    </a:lnTo>
                    <a:cubicBezTo>
                      <a:pt x="734492" y="0"/>
                      <a:pt x="845722" y="111230"/>
                      <a:pt x="845722" y="248439"/>
                    </a:cubicBezTo>
                    <a:lnTo>
                      <a:pt x="758252" y="587375"/>
                    </a:lnTo>
                    <a:lnTo>
                      <a:pt x="824127" y="800421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2" name="二等辺三角形 291">
                <a:extLst>
                  <a:ext uri="{FF2B5EF4-FFF2-40B4-BE49-F238E27FC236}">
                    <a16:creationId xmlns:a16="http://schemas.microsoft.com/office/drawing/2014/main" id="{1AFEF2D7-D1C9-79B1-AC01-99A404ABEAA6}"/>
                  </a:ext>
                </a:extLst>
              </p:cNvPr>
              <p:cNvSpPr/>
              <p:nvPr/>
            </p:nvSpPr>
            <p:spPr bwMode="auto">
              <a:xfrm rot="10800000">
                <a:off x="4648124" y="2954836"/>
                <a:ext cx="302410" cy="457191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EC7FD8C4-0162-93AC-462B-22D4FD39149F}"/>
                  </a:ext>
                </a:extLst>
              </p:cNvPr>
              <p:cNvSpPr/>
              <p:nvPr/>
            </p:nvSpPr>
            <p:spPr bwMode="auto">
              <a:xfrm>
                <a:off x="4399121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8EEBF7A4-A6C2-525B-0758-95A4AC3A2EAF}"/>
                  </a:ext>
                </a:extLst>
              </p:cNvPr>
              <p:cNvSpPr/>
              <p:nvPr/>
            </p:nvSpPr>
            <p:spPr bwMode="auto">
              <a:xfrm flipH="1">
                <a:off x="4872890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B6A2A152-41A2-0687-D06B-AEFE2F15BBC5}"/>
                  </a:ext>
                </a:extLst>
              </p:cNvPr>
              <p:cNvSpPr/>
              <p:nvPr/>
            </p:nvSpPr>
            <p:spPr bwMode="auto">
              <a:xfrm>
                <a:off x="42545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6BEB7BD6-3A59-D673-1F94-87B04CC984FA}"/>
                  </a:ext>
                </a:extLst>
              </p:cNvPr>
              <p:cNvSpPr/>
              <p:nvPr/>
            </p:nvSpPr>
            <p:spPr bwMode="auto">
              <a:xfrm rot="20700000">
                <a:off x="42164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35343362-E600-76BE-24B7-5181D8F20D3F}"/>
                  </a:ext>
                </a:extLst>
              </p:cNvPr>
              <p:cNvSpPr/>
              <p:nvPr/>
            </p:nvSpPr>
            <p:spPr bwMode="auto">
              <a:xfrm rot="900000" flipH="1">
                <a:off x="51278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22E1D205-F714-053B-10EF-A0FD0D00DC94}"/>
                  </a:ext>
                </a:extLst>
              </p:cNvPr>
              <p:cNvSpPr/>
              <p:nvPr/>
            </p:nvSpPr>
            <p:spPr bwMode="auto">
              <a:xfrm>
                <a:off x="43319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A209FA1B-F26D-F536-B636-A45767CE217D}"/>
                  </a:ext>
                </a:extLst>
              </p:cNvPr>
              <p:cNvSpPr/>
              <p:nvPr/>
            </p:nvSpPr>
            <p:spPr bwMode="auto">
              <a:xfrm>
                <a:off x="43847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5706282-931E-FA5F-2064-D4806A15D99E}"/>
                  </a:ext>
                </a:extLst>
              </p:cNvPr>
              <p:cNvSpPr/>
              <p:nvPr/>
            </p:nvSpPr>
            <p:spPr bwMode="auto">
              <a:xfrm>
                <a:off x="48841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2264E0C1-E22F-7AFB-82A0-AB4B140807B3}"/>
                  </a:ext>
                </a:extLst>
              </p:cNvPr>
              <p:cNvSpPr/>
              <p:nvPr/>
            </p:nvSpPr>
            <p:spPr bwMode="auto">
              <a:xfrm>
                <a:off x="45170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B2EF36BA-4DF8-605F-F3E8-20DCF039D8BB}"/>
                  </a:ext>
                </a:extLst>
              </p:cNvPr>
              <p:cNvSpPr/>
              <p:nvPr/>
            </p:nvSpPr>
            <p:spPr bwMode="auto">
              <a:xfrm>
                <a:off x="50208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二等辺三角形 71">
                <a:extLst>
                  <a:ext uri="{FF2B5EF4-FFF2-40B4-BE49-F238E27FC236}">
                    <a16:creationId xmlns:a16="http://schemas.microsoft.com/office/drawing/2014/main" id="{9CEEFAB5-D8DA-C1B8-AF5D-E94B008F19CE}"/>
                  </a:ext>
                </a:extLst>
              </p:cNvPr>
              <p:cNvSpPr/>
              <p:nvPr/>
            </p:nvSpPr>
            <p:spPr bwMode="auto">
              <a:xfrm rot="16200000">
                <a:off x="46326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F514C1F5-E7D6-244C-9C47-571B6D579566}"/>
                  </a:ext>
                </a:extLst>
              </p:cNvPr>
              <p:cNvSpPr/>
              <p:nvPr/>
            </p:nvSpPr>
            <p:spPr bwMode="auto">
              <a:xfrm rot="20700000">
                <a:off x="43296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15714723-2003-E54E-54B1-41535F76700D}"/>
                  </a:ext>
                </a:extLst>
              </p:cNvPr>
              <p:cNvSpPr/>
              <p:nvPr/>
            </p:nvSpPr>
            <p:spPr bwMode="auto">
              <a:xfrm rot="2700000">
                <a:off x="48793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06" name="直線コネクタ 305">
                <a:extLst>
                  <a:ext uri="{FF2B5EF4-FFF2-40B4-BE49-F238E27FC236}">
                    <a16:creationId xmlns:a16="http://schemas.microsoft.com/office/drawing/2014/main" id="{4F2012C7-59AE-AAA7-1082-92906A64F75A}"/>
                  </a:ext>
                </a:extLst>
              </p:cNvPr>
              <p:cNvCxnSpPr>
                <a:cxnSpLocks/>
                <a:stCxn id="299" idx="0"/>
              </p:cNvCxnSpPr>
              <p:nvPr/>
            </p:nvCxnSpPr>
            <p:spPr bwMode="auto">
              <a:xfrm flipH="1" flipV="1">
                <a:off x="45557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7" name="直線コネクタ 306">
                <a:extLst>
                  <a:ext uri="{FF2B5EF4-FFF2-40B4-BE49-F238E27FC236}">
                    <a16:creationId xmlns:a16="http://schemas.microsoft.com/office/drawing/2014/main" id="{B9F95184-DEFA-848C-36AF-F81C600B1725}"/>
                  </a:ext>
                </a:extLst>
              </p:cNvPr>
              <p:cNvCxnSpPr>
                <a:cxnSpLocks/>
                <a:stCxn id="300" idx="0"/>
              </p:cNvCxnSpPr>
              <p:nvPr/>
            </p:nvCxnSpPr>
            <p:spPr bwMode="auto">
              <a:xfrm flipH="1" flipV="1">
                <a:off x="50530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8" name="直線コネクタ 307">
                <a:extLst>
                  <a:ext uri="{FF2B5EF4-FFF2-40B4-BE49-F238E27FC236}">
                    <a16:creationId xmlns:a16="http://schemas.microsoft.com/office/drawing/2014/main" id="{28D75EFF-B530-AF0F-E791-AC3688F5BD0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9636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9" name="直線コネクタ 308">
                <a:extLst>
                  <a:ext uri="{FF2B5EF4-FFF2-40B4-BE49-F238E27FC236}">
                    <a16:creationId xmlns:a16="http://schemas.microsoft.com/office/drawing/2014/main" id="{F443B3DB-0FEE-96FC-8F6F-360AEBC1E87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6509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0" name="直線コネクタ 309">
                <a:extLst>
                  <a:ext uri="{FF2B5EF4-FFF2-40B4-BE49-F238E27FC236}">
                    <a16:creationId xmlns:a16="http://schemas.microsoft.com/office/drawing/2014/main" id="{C742901E-35BA-413E-BA59-7B297A60918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4485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A4E32126-58B9-5A60-8D75-354C220F8CEF}"/>
                </a:ext>
              </a:extLst>
            </p:cNvPr>
            <p:cNvSpPr/>
            <p:nvPr/>
          </p:nvSpPr>
          <p:spPr bwMode="auto">
            <a:xfrm rot="10800000">
              <a:off x="989996" y="7434445"/>
              <a:ext cx="227880" cy="47318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C00000"/>
            </a:solidFill>
            <a:ln w="254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928A0356-E9DF-6AB1-1E55-3D52A9F82E4B}"/>
                </a:ext>
              </a:extLst>
            </p:cNvPr>
            <p:cNvGrpSpPr/>
            <p:nvPr/>
          </p:nvGrpSpPr>
          <p:grpSpPr>
            <a:xfrm>
              <a:off x="636969" y="7377258"/>
              <a:ext cx="467483" cy="871660"/>
              <a:chOff x="6694867" y="7154369"/>
              <a:chExt cx="414373" cy="772632"/>
            </a:xfrm>
          </p:grpSpPr>
          <p:sp>
            <p:nvSpPr>
              <p:cNvPr id="287" name="四角形: 上の 2 つの角を丸める 130">
                <a:extLst>
                  <a:ext uri="{FF2B5EF4-FFF2-40B4-BE49-F238E27FC236}">
                    <a16:creationId xmlns:a16="http://schemas.microsoft.com/office/drawing/2014/main" id="{F54B5C3C-19F3-40C2-1F6B-FD0BB9F60284}"/>
                  </a:ext>
                </a:extLst>
              </p:cNvPr>
              <p:cNvSpPr/>
              <p:nvPr/>
            </p:nvSpPr>
            <p:spPr bwMode="auto">
              <a:xfrm rot="756956">
                <a:off x="6694867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AD584823-A610-C4DC-BBEF-A815D220FF17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9" name="四角形: 上の 2 つの角を丸める 131">
                <a:extLst>
                  <a:ext uri="{FF2B5EF4-FFF2-40B4-BE49-F238E27FC236}">
                    <a16:creationId xmlns:a16="http://schemas.microsoft.com/office/drawing/2014/main" id="{B8162BAC-0DF8-C5DC-7732-674D8C4DBBB6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3CFAEE7A-B061-65A0-9EA1-9B57DCDFD35B}"/>
                </a:ext>
              </a:extLst>
            </p:cNvPr>
            <p:cNvGrpSpPr/>
            <p:nvPr/>
          </p:nvGrpSpPr>
          <p:grpSpPr>
            <a:xfrm rot="20437452">
              <a:off x="691745" y="7778407"/>
              <a:ext cx="868390" cy="604425"/>
              <a:chOff x="3019166" y="7656559"/>
              <a:chExt cx="868390" cy="604425"/>
            </a:xfrm>
          </p:grpSpPr>
          <p:sp>
            <p:nvSpPr>
              <p:cNvPr id="285" name="角丸四角形 4">
                <a:extLst>
                  <a:ext uri="{FF2B5EF4-FFF2-40B4-BE49-F238E27FC236}">
                    <a16:creationId xmlns:a16="http://schemas.microsoft.com/office/drawing/2014/main" id="{76C73C20-58CA-1566-884C-51E054D84BA9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0D08782C-A487-E994-85DB-48F2798C0629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4" name="月 283">
              <a:extLst>
                <a:ext uri="{FF2B5EF4-FFF2-40B4-BE49-F238E27FC236}">
                  <a16:creationId xmlns:a16="http://schemas.microsoft.com/office/drawing/2014/main" id="{8D217EBA-5C91-E782-8EE9-1C18E928766A}"/>
                </a:ext>
              </a:extLst>
            </p:cNvPr>
            <p:cNvSpPr/>
            <p:nvPr/>
          </p:nvSpPr>
          <p:spPr bwMode="auto">
            <a:xfrm rot="17100000">
              <a:off x="1240868" y="6778701"/>
              <a:ext cx="45719" cy="202166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5EE7CE80-E884-15A6-BC14-883D902DB5D0}"/>
              </a:ext>
            </a:extLst>
          </p:cNvPr>
          <p:cNvGrpSpPr/>
          <p:nvPr/>
        </p:nvGrpSpPr>
        <p:grpSpPr>
          <a:xfrm>
            <a:off x="4349871" y="3891973"/>
            <a:ext cx="1532167" cy="2548233"/>
            <a:chOff x="-3998716" y="6425881"/>
            <a:chExt cx="1197382" cy="1991433"/>
          </a:xfrm>
        </p:grpSpPr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FD36FC19-2310-2624-6325-31901A53A293}"/>
                </a:ext>
              </a:extLst>
            </p:cNvPr>
            <p:cNvSpPr/>
            <p:nvPr/>
          </p:nvSpPr>
          <p:spPr bwMode="auto">
            <a:xfrm>
              <a:off x="-3914428" y="6734678"/>
              <a:ext cx="1028806" cy="119756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B6D445F2-B188-5ECD-7768-B4C8C7805783}"/>
                </a:ext>
              </a:extLst>
            </p:cNvPr>
            <p:cNvGrpSpPr/>
            <p:nvPr/>
          </p:nvGrpSpPr>
          <p:grpSpPr>
            <a:xfrm>
              <a:off x="-3998716" y="6687384"/>
              <a:ext cx="1197382" cy="1729930"/>
              <a:chOff x="7654547" y="3724767"/>
              <a:chExt cx="1197382" cy="1729930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3E8D04AB-7409-21D2-FB71-28084BEE47E5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328" name="四角形: 上の 2 つの角を丸める 553">
                  <a:extLst>
                    <a:ext uri="{FF2B5EF4-FFF2-40B4-BE49-F238E27FC236}">
                      <a16:creationId xmlns:a16="http://schemas.microsoft.com/office/drawing/2014/main" id="{C79D2A93-17F8-8795-02C2-7340A24C43DF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997581"/>
                    <a:gd name="csX1" fmla="*/ 557555 w 789470"/>
                    <a:gd name="csY1" fmla="*/ 0 h 997581"/>
                    <a:gd name="csX2" fmla="*/ 789470 w 789470"/>
                    <a:gd name="csY2" fmla="*/ 231915 h 997581"/>
                    <a:gd name="csX3" fmla="*/ 789470 w 789470"/>
                    <a:gd name="csY3" fmla="*/ 801115 h 997581"/>
                    <a:gd name="csX4" fmla="*/ 789470 w 789470"/>
                    <a:gd name="csY4" fmla="*/ 801115 h 997581"/>
                    <a:gd name="csX5" fmla="*/ 310580 w 789470"/>
                    <a:gd name="csY5" fmla="*/ 997576 h 997581"/>
                    <a:gd name="csX6" fmla="*/ 0 w 789470"/>
                    <a:gd name="csY6" fmla="*/ 801115 h 997581"/>
                    <a:gd name="csX7" fmla="*/ 0 w 789470"/>
                    <a:gd name="csY7" fmla="*/ 801115 h 997581"/>
                    <a:gd name="csX8" fmla="*/ 0 w 789470"/>
                    <a:gd name="csY8" fmla="*/ 231915 h 997581"/>
                    <a:gd name="csX9" fmla="*/ 231915 w 789470"/>
                    <a:gd name="csY9" fmla="*/ 0 h 997581"/>
                    <a:gd name="csX0" fmla="*/ 310580 w 789470"/>
                    <a:gd name="csY0" fmla="*/ 997576 h 1089016"/>
                    <a:gd name="csX1" fmla="*/ 0 w 789470"/>
                    <a:gd name="csY1" fmla="*/ 801115 h 1089016"/>
                    <a:gd name="csX2" fmla="*/ 0 w 789470"/>
                    <a:gd name="csY2" fmla="*/ 801115 h 1089016"/>
                    <a:gd name="csX3" fmla="*/ 0 w 789470"/>
                    <a:gd name="csY3" fmla="*/ 231915 h 1089016"/>
                    <a:gd name="csX4" fmla="*/ 231915 w 789470"/>
                    <a:gd name="csY4" fmla="*/ 0 h 1089016"/>
                    <a:gd name="csX5" fmla="*/ 557555 w 789470"/>
                    <a:gd name="csY5" fmla="*/ 0 h 1089016"/>
                    <a:gd name="csX6" fmla="*/ 789470 w 789470"/>
                    <a:gd name="csY6" fmla="*/ 231915 h 1089016"/>
                    <a:gd name="csX7" fmla="*/ 789470 w 789470"/>
                    <a:gd name="csY7" fmla="*/ 801115 h 1089016"/>
                    <a:gd name="csX8" fmla="*/ 789470 w 789470"/>
                    <a:gd name="csY8" fmla="*/ 801115 h 1089016"/>
                    <a:gd name="csX9" fmla="*/ 402020 w 789470"/>
                    <a:gd name="csY9" fmla="*/ 1089016 h 1089016"/>
                    <a:gd name="csX0" fmla="*/ 0 w 789470"/>
                    <a:gd name="csY0" fmla="*/ 801115 h 1089016"/>
                    <a:gd name="csX1" fmla="*/ 0 w 789470"/>
                    <a:gd name="csY1" fmla="*/ 801115 h 1089016"/>
                    <a:gd name="csX2" fmla="*/ 0 w 789470"/>
                    <a:gd name="csY2" fmla="*/ 231915 h 1089016"/>
                    <a:gd name="csX3" fmla="*/ 231915 w 789470"/>
                    <a:gd name="csY3" fmla="*/ 0 h 1089016"/>
                    <a:gd name="csX4" fmla="*/ 557555 w 789470"/>
                    <a:gd name="csY4" fmla="*/ 0 h 1089016"/>
                    <a:gd name="csX5" fmla="*/ 789470 w 789470"/>
                    <a:gd name="csY5" fmla="*/ 231915 h 1089016"/>
                    <a:gd name="csX6" fmla="*/ 789470 w 789470"/>
                    <a:gd name="csY6" fmla="*/ 801115 h 1089016"/>
                    <a:gd name="csX7" fmla="*/ 789470 w 789470"/>
                    <a:gd name="csY7" fmla="*/ 801115 h 1089016"/>
                    <a:gd name="csX8" fmla="*/ 402020 w 789470"/>
                    <a:gd name="csY8" fmla="*/ 1089016 h 1089016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FF7C8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D4FAF5C1-72A6-046C-DE6E-3DB19B3C00BB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A7F4D394-B9C0-7634-F687-05B6C93D6FA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5A900374-FD4D-A53E-678B-050283626235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2" name="二等辺三角形 71">
                  <a:extLst>
                    <a:ext uri="{FF2B5EF4-FFF2-40B4-BE49-F238E27FC236}">
                      <a16:creationId xmlns:a16="http://schemas.microsoft.com/office/drawing/2014/main" id="{D16E1E4D-FA71-57CB-C4F5-7752981BC8AB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AE34E529-B9FC-0F06-BCC0-A47190471251}"/>
                    </a:ext>
                  </a:extLst>
                </p:cNvPr>
                <p:cNvSpPr/>
                <p:nvPr/>
              </p:nvSpPr>
              <p:spPr bwMode="auto">
                <a:xfrm rot="10800000">
                  <a:off x="-340727" y="2815074"/>
                  <a:ext cx="227880" cy="47318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1" name="四角形: 上の 2 つの角を丸める 130">
                <a:extLst>
                  <a:ext uri="{FF2B5EF4-FFF2-40B4-BE49-F238E27FC236}">
                    <a16:creationId xmlns:a16="http://schemas.microsoft.com/office/drawing/2014/main" id="{6E579D06-6AA8-55B0-BD6C-A73D9EF259B5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7C8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C69F82E9-C836-D74E-CA00-77612DC2258D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3" name="四角形: 上の 2 つの角を丸める 131">
                <a:extLst>
                  <a:ext uri="{FF2B5EF4-FFF2-40B4-BE49-F238E27FC236}">
                    <a16:creationId xmlns:a16="http://schemas.microsoft.com/office/drawing/2014/main" id="{8434CA97-9A4B-4796-C35E-D766242FF287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7C8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4" name="角丸四角形 4">
                <a:extLst>
                  <a:ext uri="{FF2B5EF4-FFF2-40B4-BE49-F238E27FC236}">
                    <a16:creationId xmlns:a16="http://schemas.microsoft.com/office/drawing/2014/main" id="{21DCA86B-F7E5-64DB-D2A2-9AD734587411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08BBBFA-0A10-FAD3-9CCC-F9AA02ECD230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FF7C8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80804647-FC38-4B2D-3FE3-996F2748CBC8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2852F96D-0959-7193-50F6-2EFC33BF9DD4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5120D835-CA39-6952-F211-20402086C9EF}"/>
                </a:ext>
              </a:extLst>
            </p:cNvPr>
            <p:cNvGrpSpPr/>
            <p:nvPr/>
          </p:nvGrpSpPr>
          <p:grpSpPr>
            <a:xfrm>
              <a:off x="-3733681" y="6959819"/>
              <a:ext cx="586008" cy="15673"/>
              <a:chOff x="5289165" y="3362030"/>
              <a:chExt cx="1008033" cy="46527"/>
            </a:xfrm>
          </p:grpSpPr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C998342E-458F-17BA-81EA-F6FD431A143F}"/>
                  </a:ext>
                </a:extLst>
              </p:cNvPr>
              <p:cNvSpPr/>
              <p:nvPr/>
            </p:nvSpPr>
            <p:spPr bwMode="auto">
              <a:xfrm rot="17100000">
                <a:off x="6159071" y="32704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650EF889-8CDD-00B3-2A86-5EFC01AB82D6}"/>
                  </a:ext>
                </a:extLst>
              </p:cNvPr>
              <p:cNvSpPr/>
              <p:nvPr/>
            </p:nvSpPr>
            <p:spPr bwMode="auto">
              <a:xfrm rot="14400000">
                <a:off x="5381573" y="3269622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5" name="二等辺三角形 71">
              <a:extLst>
                <a:ext uri="{FF2B5EF4-FFF2-40B4-BE49-F238E27FC236}">
                  <a16:creationId xmlns:a16="http://schemas.microsoft.com/office/drawing/2014/main" id="{87207192-4A19-C6BA-3C72-BAC62BCF5693}"/>
                </a:ext>
              </a:extLst>
            </p:cNvPr>
            <p:cNvSpPr/>
            <p:nvPr/>
          </p:nvSpPr>
          <p:spPr bwMode="auto">
            <a:xfrm rot="16200000">
              <a:off x="-3722067" y="7063973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二等辺三角形 71">
              <a:extLst>
                <a:ext uri="{FF2B5EF4-FFF2-40B4-BE49-F238E27FC236}">
                  <a16:creationId xmlns:a16="http://schemas.microsoft.com/office/drawing/2014/main" id="{6A81D311-7BCC-B832-6246-1FF6869D0A27}"/>
                </a:ext>
              </a:extLst>
            </p:cNvPr>
            <p:cNvSpPr/>
            <p:nvPr/>
          </p:nvSpPr>
          <p:spPr bwMode="auto">
            <a:xfrm rot="16200000">
              <a:off x="-3250579" y="7063973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B50D0587-65A6-160C-8C54-D304E0A2817C}"/>
                </a:ext>
              </a:extLst>
            </p:cNvPr>
            <p:cNvSpPr/>
            <p:nvPr/>
          </p:nvSpPr>
          <p:spPr bwMode="auto">
            <a:xfrm>
              <a:off x="-3980941" y="6425881"/>
              <a:ext cx="1165698" cy="835505"/>
            </a:xfrm>
            <a:custGeom>
              <a:avLst/>
              <a:gdLst>
                <a:gd name="csX0" fmla="*/ 509776 w 1165698"/>
                <a:gd name="csY0" fmla="*/ 1214 h 835505"/>
                <a:gd name="csX1" fmla="*/ 765382 w 1165698"/>
                <a:gd name="csY1" fmla="*/ 60779 h 835505"/>
                <a:gd name="csX2" fmla="*/ 799483 w 1165698"/>
                <a:gd name="csY2" fmla="*/ 87775 h 835505"/>
                <a:gd name="csX3" fmla="*/ 804747 w 1165698"/>
                <a:gd name="csY3" fmla="*/ 88569 h 835505"/>
                <a:gd name="csX4" fmla="*/ 934088 w 1165698"/>
                <a:gd name="csY4" fmla="*/ 139358 h 835505"/>
                <a:gd name="csX5" fmla="*/ 1104208 w 1165698"/>
                <a:gd name="csY5" fmla="*/ 768851 h 835505"/>
                <a:gd name="csX6" fmla="*/ 648680 w 1165698"/>
                <a:gd name="csY6" fmla="*/ 397542 h 835505"/>
                <a:gd name="csX7" fmla="*/ 566444 w 1165698"/>
                <a:gd name="csY7" fmla="*/ 366147 h 835505"/>
                <a:gd name="csX8" fmla="*/ 555962 w 1165698"/>
                <a:gd name="csY8" fmla="*/ 378123 h 835505"/>
                <a:gd name="csX9" fmla="*/ 479370 w 1165698"/>
                <a:gd name="csY9" fmla="*/ 548346 h 835505"/>
                <a:gd name="csX10" fmla="*/ 501189 w 1165698"/>
                <a:gd name="csY10" fmla="*/ 356116 h 835505"/>
                <a:gd name="csX11" fmla="*/ 508214 w 1165698"/>
                <a:gd name="csY11" fmla="*/ 347415 h 835505"/>
                <a:gd name="csX12" fmla="*/ 502212 w 1165698"/>
                <a:gd name="csY12" fmla="*/ 345831 h 835505"/>
                <a:gd name="csX13" fmla="*/ 487660 w 1165698"/>
                <a:gd name="csY13" fmla="*/ 358569 h 835505"/>
                <a:gd name="csX14" fmla="*/ 362688 w 1165698"/>
                <a:gd name="csY14" fmla="*/ 584064 h 835505"/>
                <a:gd name="csX15" fmla="*/ 384507 w 1165698"/>
                <a:gd name="csY15" fmla="*/ 391834 h 835505"/>
                <a:gd name="csX16" fmla="*/ 435808 w 1165698"/>
                <a:gd name="csY16" fmla="*/ 328297 h 835505"/>
                <a:gd name="csX17" fmla="*/ 426364 w 1165698"/>
                <a:gd name="csY17" fmla="*/ 325804 h 835505"/>
                <a:gd name="csX18" fmla="*/ 372651 w 1165698"/>
                <a:gd name="csY18" fmla="*/ 372651 h 835505"/>
                <a:gd name="csX19" fmla="*/ 116291 w 1165698"/>
                <a:gd name="csY19" fmla="*/ 835505 h 835505"/>
                <a:gd name="csX20" fmla="*/ 164201 w 1165698"/>
                <a:gd name="csY20" fmla="*/ 164201 h 835505"/>
                <a:gd name="csX21" fmla="*/ 509776 w 1165698"/>
                <a:gd name="csY21" fmla="*/ 1214 h 8355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165698" h="835505">
                  <a:moveTo>
                    <a:pt x="509776" y="1214"/>
                  </a:moveTo>
                  <a:cubicBezTo>
                    <a:pt x="600888" y="-5288"/>
                    <a:pt x="690139" y="14277"/>
                    <a:pt x="765382" y="60779"/>
                  </a:cubicBezTo>
                  <a:lnTo>
                    <a:pt x="799483" y="87775"/>
                  </a:lnTo>
                  <a:lnTo>
                    <a:pt x="804747" y="88569"/>
                  </a:lnTo>
                  <a:cubicBezTo>
                    <a:pt x="849060" y="98630"/>
                    <a:pt x="892649" y="115434"/>
                    <a:pt x="934088" y="139358"/>
                  </a:cubicBezTo>
                  <a:cubicBezTo>
                    <a:pt x="1155095" y="266957"/>
                    <a:pt x="1231260" y="548790"/>
                    <a:pt x="1104208" y="768851"/>
                  </a:cubicBezTo>
                  <a:cubicBezTo>
                    <a:pt x="987045" y="604931"/>
                    <a:pt x="829042" y="477605"/>
                    <a:pt x="648680" y="397542"/>
                  </a:cubicBezTo>
                  <a:lnTo>
                    <a:pt x="566444" y="366147"/>
                  </a:lnTo>
                  <a:lnTo>
                    <a:pt x="555962" y="378123"/>
                  </a:lnTo>
                  <a:cubicBezTo>
                    <a:pt x="512536" y="435128"/>
                    <a:pt x="484735" y="495968"/>
                    <a:pt x="479370" y="548346"/>
                  </a:cubicBezTo>
                  <a:cubicBezTo>
                    <a:pt x="441066" y="510043"/>
                    <a:pt x="452333" y="433048"/>
                    <a:pt x="501189" y="356116"/>
                  </a:cubicBezTo>
                  <a:lnTo>
                    <a:pt x="508214" y="347415"/>
                  </a:lnTo>
                  <a:lnTo>
                    <a:pt x="502212" y="345831"/>
                  </a:lnTo>
                  <a:lnTo>
                    <a:pt x="487660" y="358569"/>
                  </a:lnTo>
                  <a:cubicBezTo>
                    <a:pt x="416882" y="429347"/>
                    <a:pt x="369841" y="514226"/>
                    <a:pt x="362688" y="584064"/>
                  </a:cubicBezTo>
                  <a:cubicBezTo>
                    <a:pt x="324384" y="545761"/>
                    <a:pt x="335651" y="468766"/>
                    <a:pt x="384507" y="391834"/>
                  </a:cubicBezTo>
                  <a:lnTo>
                    <a:pt x="435808" y="328297"/>
                  </a:lnTo>
                  <a:lnTo>
                    <a:pt x="426364" y="325804"/>
                  </a:lnTo>
                  <a:lnTo>
                    <a:pt x="372651" y="372651"/>
                  </a:lnTo>
                  <a:cubicBezTo>
                    <a:pt x="246206" y="499096"/>
                    <a:pt x="154177" y="659957"/>
                    <a:pt x="116291" y="835505"/>
                  </a:cubicBezTo>
                  <a:cubicBezTo>
                    <a:pt x="-55854" y="663359"/>
                    <a:pt x="-34404" y="362806"/>
                    <a:pt x="164201" y="164201"/>
                  </a:cubicBezTo>
                  <a:cubicBezTo>
                    <a:pt x="263504" y="64898"/>
                    <a:pt x="388293" y="9884"/>
                    <a:pt x="509776" y="121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9873EFEF-64AA-9F2C-7205-9BA6452DABEC}"/>
              </a:ext>
            </a:extLst>
          </p:cNvPr>
          <p:cNvGrpSpPr/>
          <p:nvPr/>
        </p:nvGrpSpPr>
        <p:grpSpPr>
          <a:xfrm>
            <a:off x="7202070" y="3921474"/>
            <a:ext cx="1597941" cy="2504407"/>
            <a:chOff x="-2464356" y="6460131"/>
            <a:chExt cx="1248784" cy="1957183"/>
          </a:xfrm>
        </p:grpSpPr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D1298450-62B5-4E8E-7C1B-D38F232B6D8B}"/>
                </a:ext>
              </a:extLst>
            </p:cNvPr>
            <p:cNvSpPr/>
            <p:nvPr/>
          </p:nvSpPr>
          <p:spPr bwMode="auto">
            <a:xfrm>
              <a:off x="-2464356" y="6460131"/>
              <a:ext cx="1248784" cy="1172444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836BD22B-324E-5359-3D5E-72256BAFE986}"/>
                </a:ext>
              </a:extLst>
            </p:cNvPr>
            <p:cNvGrpSpPr/>
            <p:nvPr/>
          </p:nvGrpSpPr>
          <p:grpSpPr>
            <a:xfrm>
              <a:off x="-2427091" y="6687384"/>
              <a:ext cx="1197382" cy="1729930"/>
              <a:chOff x="7654547" y="3724767"/>
              <a:chExt cx="1197382" cy="1729930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D24C2827-68C3-E524-3016-1A35E764C2A2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351" name="四角形: 上の 2 つの角を丸める 574">
                  <a:extLst>
                    <a:ext uri="{FF2B5EF4-FFF2-40B4-BE49-F238E27FC236}">
                      <a16:creationId xmlns:a16="http://schemas.microsoft.com/office/drawing/2014/main" id="{BB763B19-82FB-1344-24A6-9C94821E8A1C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930901"/>
                    <a:gd name="csX1" fmla="*/ 557555 w 789470"/>
                    <a:gd name="csY1" fmla="*/ 0 h 930901"/>
                    <a:gd name="csX2" fmla="*/ 789470 w 789470"/>
                    <a:gd name="csY2" fmla="*/ 231915 h 930901"/>
                    <a:gd name="csX3" fmla="*/ 789470 w 789470"/>
                    <a:gd name="csY3" fmla="*/ 801115 h 930901"/>
                    <a:gd name="csX4" fmla="*/ 789470 w 789470"/>
                    <a:gd name="csY4" fmla="*/ 801115 h 930901"/>
                    <a:gd name="csX5" fmla="*/ 450280 w 789470"/>
                    <a:gd name="csY5" fmla="*/ 930901 h 930901"/>
                    <a:gd name="csX6" fmla="*/ 0 w 789470"/>
                    <a:gd name="csY6" fmla="*/ 801115 h 930901"/>
                    <a:gd name="csX7" fmla="*/ 0 w 789470"/>
                    <a:gd name="csY7" fmla="*/ 801115 h 930901"/>
                    <a:gd name="csX8" fmla="*/ 0 w 789470"/>
                    <a:gd name="csY8" fmla="*/ 231915 h 930901"/>
                    <a:gd name="csX9" fmla="*/ 231915 w 789470"/>
                    <a:gd name="csY9" fmla="*/ 0 h 930901"/>
                    <a:gd name="csX0" fmla="*/ 450280 w 789470"/>
                    <a:gd name="csY0" fmla="*/ 930901 h 1022341"/>
                    <a:gd name="csX1" fmla="*/ 0 w 789470"/>
                    <a:gd name="csY1" fmla="*/ 801115 h 1022341"/>
                    <a:gd name="csX2" fmla="*/ 0 w 789470"/>
                    <a:gd name="csY2" fmla="*/ 801115 h 1022341"/>
                    <a:gd name="csX3" fmla="*/ 0 w 789470"/>
                    <a:gd name="csY3" fmla="*/ 231915 h 1022341"/>
                    <a:gd name="csX4" fmla="*/ 231915 w 789470"/>
                    <a:gd name="csY4" fmla="*/ 0 h 1022341"/>
                    <a:gd name="csX5" fmla="*/ 557555 w 789470"/>
                    <a:gd name="csY5" fmla="*/ 0 h 1022341"/>
                    <a:gd name="csX6" fmla="*/ 789470 w 789470"/>
                    <a:gd name="csY6" fmla="*/ 231915 h 1022341"/>
                    <a:gd name="csX7" fmla="*/ 789470 w 789470"/>
                    <a:gd name="csY7" fmla="*/ 801115 h 1022341"/>
                    <a:gd name="csX8" fmla="*/ 789470 w 789470"/>
                    <a:gd name="csY8" fmla="*/ 801115 h 1022341"/>
                    <a:gd name="csX9" fmla="*/ 541720 w 789470"/>
                    <a:gd name="csY9" fmla="*/ 1022341 h 1022341"/>
                    <a:gd name="csX0" fmla="*/ 0 w 789470"/>
                    <a:gd name="csY0" fmla="*/ 801115 h 1022341"/>
                    <a:gd name="csX1" fmla="*/ 0 w 789470"/>
                    <a:gd name="csY1" fmla="*/ 801115 h 1022341"/>
                    <a:gd name="csX2" fmla="*/ 0 w 789470"/>
                    <a:gd name="csY2" fmla="*/ 231915 h 1022341"/>
                    <a:gd name="csX3" fmla="*/ 231915 w 789470"/>
                    <a:gd name="csY3" fmla="*/ 0 h 1022341"/>
                    <a:gd name="csX4" fmla="*/ 557555 w 789470"/>
                    <a:gd name="csY4" fmla="*/ 0 h 1022341"/>
                    <a:gd name="csX5" fmla="*/ 789470 w 789470"/>
                    <a:gd name="csY5" fmla="*/ 231915 h 1022341"/>
                    <a:gd name="csX6" fmla="*/ 789470 w 789470"/>
                    <a:gd name="csY6" fmla="*/ 801115 h 1022341"/>
                    <a:gd name="csX7" fmla="*/ 789470 w 789470"/>
                    <a:gd name="csY7" fmla="*/ 801115 h 1022341"/>
                    <a:gd name="csX8" fmla="*/ 541720 w 789470"/>
                    <a:gd name="csY8" fmla="*/ 1022341 h 1022341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24B23DE7-5B87-20B8-29A8-F756084A4FF9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92117709-874B-E00A-2D89-0E25AC93A7C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60D14EE2-0CBB-4F39-B58E-F1004A3FF8AD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二等辺三角形 71">
                  <a:extLst>
                    <a:ext uri="{FF2B5EF4-FFF2-40B4-BE49-F238E27FC236}">
                      <a16:creationId xmlns:a16="http://schemas.microsoft.com/office/drawing/2014/main" id="{F9CA0911-71B6-BAB9-7848-DEB15456F121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2BD1617F-315A-79D5-52DD-3BCAA936E700}"/>
                    </a:ext>
                  </a:extLst>
                </p:cNvPr>
                <p:cNvSpPr/>
                <p:nvPr/>
              </p:nvSpPr>
              <p:spPr bwMode="auto">
                <a:xfrm rot="10800000">
                  <a:off x="-340727" y="2815074"/>
                  <a:ext cx="227880" cy="47318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4" name="四角形: 上の 2 つの角を丸める 130">
                <a:extLst>
                  <a:ext uri="{FF2B5EF4-FFF2-40B4-BE49-F238E27FC236}">
                    <a16:creationId xmlns:a16="http://schemas.microsoft.com/office/drawing/2014/main" id="{2D9F6DEA-0046-ABC9-B756-59557988FA73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7FD6B482-65B7-0646-6CC2-3CC1D339F910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6" name="四角形: 上の 2 つの角を丸める 131">
                <a:extLst>
                  <a:ext uri="{FF2B5EF4-FFF2-40B4-BE49-F238E27FC236}">
                    <a16:creationId xmlns:a16="http://schemas.microsoft.com/office/drawing/2014/main" id="{8D68B274-E0D8-1DC2-DD42-7A9F9F4A8836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C00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7" name="角丸四角形 4">
                <a:extLst>
                  <a:ext uri="{FF2B5EF4-FFF2-40B4-BE49-F238E27FC236}">
                    <a16:creationId xmlns:a16="http://schemas.microsoft.com/office/drawing/2014/main" id="{F30BE0FC-CB1B-7746-5202-BA4C3C08AFB6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5B57E8AD-5E99-DA81-07CB-D6947F45485C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FFC00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D52161CF-784E-93CA-6ED4-74A16C796034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BAC71D21-7AD9-E82E-249E-4A2D9A535FE3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C97FEEDD-0177-5E36-2DC3-EF37F4881FFA}"/>
                </a:ext>
              </a:extLst>
            </p:cNvPr>
            <p:cNvGrpSpPr/>
            <p:nvPr/>
          </p:nvGrpSpPr>
          <p:grpSpPr>
            <a:xfrm>
              <a:off x="-2162056" y="6959819"/>
              <a:ext cx="586008" cy="15673"/>
              <a:chOff x="5289165" y="3362030"/>
              <a:chExt cx="1008033" cy="46527"/>
            </a:xfrm>
          </p:grpSpPr>
          <p:sp>
            <p:nvSpPr>
              <p:cNvPr id="341" name="月 340">
                <a:extLst>
                  <a:ext uri="{FF2B5EF4-FFF2-40B4-BE49-F238E27FC236}">
                    <a16:creationId xmlns:a16="http://schemas.microsoft.com/office/drawing/2014/main" id="{66809814-BFC8-C0F1-925D-42AD6DE84D54}"/>
                  </a:ext>
                </a:extLst>
              </p:cNvPr>
              <p:cNvSpPr/>
              <p:nvPr/>
            </p:nvSpPr>
            <p:spPr bwMode="auto">
              <a:xfrm rot="17100000">
                <a:off x="6159071" y="32704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月 341">
                <a:extLst>
                  <a:ext uri="{FF2B5EF4-FFF2-40B4-BE49-F238E27FC236}">
                    <a16:creationId xmlns:a16="http://schemas.microsoft.com/office/drawing/2014/main" id="{EFC744E5-D6FB-9C56-CAA0-F54D1713A861}"/>
                  </a:ext>
                </a:extLst>
              </p:cNvPr>
              <p:cNvSpPr/>
              <p:nvPr/>
            </p:nvSpPr>
            <p:spPr bwMode="auto">
              <a:xfrm rot="14400000">
                <a:off x="5381573" y="3269622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8" name="二等辺三角形 71">
              <a:extLst>
                <a:ext uri="{FF2B5EF4-FFF2-40B4-BE49-F238E27FC236}">
                  <a16:creationId xmlns:a16="http://schemas.microsoft.com/office/drawing/2014/main" id="{CCAD25BE-C02B-9F0A-092D-4CFAF7C7E877}"/>
                </a:ext>
              </a:extLst>
            </p:cNvPr>
            <p:cNvSpPr/>
            <p:nvPr/>
          </p:nvSpPr>
          <p:spPr bwMode="auto">
            <a:xfrm rot="16200000">
              <a:off x="-2150442" y="7063973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二等辺三角形 71">
              <a:extLst>
                <a:ext uri="{FF2B5EF4-FFF2-40B4-BE49-F238E27FC236}">
                  <a16:creationId xmlns:a16="http://schemas.microsoft.com/office/drawing/2014/main" id="{3F95A3CA-A543-4561-9DA5-F29F178E79ED}"/>
                </a:ext>
              </a:extLst>
            </p:cNvPr>
            <p:cNvSpPr/>
            <p:nvPr/>
          </p:nvSpPr>
          <p:spPr bwMode="auto">
            <a:xfrm rot="16200000">
              <a:off x="-1678954" y="7063973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AC6307CC-5CF6-8BA7-5ED7-4E2335D220AA}"/>
                </a:ext>
              </a:extLst>
            </p:cNvPr>
            <p:cNvSpPr/>
            <p:nvPr/>
          </p:nvSpPr>
          <p:spPr bwMode="auto">
            <a:xfrm flipH="1">
              <a:off x="-2333589" y="6611273"/>
              <a:ext cx="992828" cy="391169"/>
            </a:xfrm>
            <a:custGeom>
              <a:avLst/>
              <a:gdLst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21" fmla="*/ 820724 w 992828"/>
                <a:gd name="csY21" fmla="*/ 1414 h 429077"/>
                <a:gd name="csX22" fmla="*/ 499203 w 992828"/>
                <a:gd name="csY22" fmla="*/ 148308 h 429077"/>
                <a:gd name="csX0" fmla="*/ 174588 w 992828"/>
                <a:gd name="csY0" fmla="*/ 357913 h 786990"/>
                <a:gd name="csX1" fmla="*/ 173645 w 992828"/>
                <a:gd name="csY1" fmla="*/ 358325 h 786990"/>
                <a:gd name="csX2" fmla="*/ 115952 w 992828"/>
                <a:gd name="csY2" fmla="*/ 395821 h 786990"/>
                <a:gd name="csX3" fmla="*/ 92262 w 992828"/>
                <a:gd name="csY3" fmla="*/ 786990 h 786990"/>
                <a:gd name="csX4" fmla="*/ 92263 w 992828"/>
                <a:gd name="csY4" fmla="*/ 786990 h 786990"/>
                <a:gd name="csX5" fmla="*/ 171647 w 992828"/>
                <a:gd name="csY5" fmla="*/ 696592 h 786990"/>
                <a:gd name="csX6" fmla="*/ 192806 w 992828"/>
                <a:gd name="csY6" fmla="*/ 676423 h 786990"/>
                <a:gd name="csX7" fmla="*/ 193949 w 992828"/>
                <a:gd name="csY7" fmla="*/ 682358 h 786990"/>
                <a:gd name="csX8" fmla="*/ 239815 w 992828"/>
                <a:gd name="csY8" fmla="*/ 737979 h 786990"/>
                <a:gd name="csX9" fmla="*/ 239816 w 992828"/>
                <a:gd name="csY9" fmla="*/ 737979 h 786990"/>
                <a:gd name="csX10" fmla="*/ 475835 w 992828"/>
                <a:gd name="csY10" fmla="*/ 533808 h 786990"/>
                <a:gd name="csX11" fmla="*/ 496415 w 992828"/>
                <a:gd name="csY11" fmla="*/ 522572 h 786990"/>
                <a:gd name="csX12" fmla="*/ 516995 w 992828"/>
                <a:gd name="csY12" fmla="*/ 533808 h 786990"/>
                <a:gd name="csX13" fmla="*/ 753013 w 992828"/>
                <a:gd name="csY13" fmla="*/ 737979 h 786990"/>
                <a:gd name="csX14" fmla="*/ 753014 w 992828"/>
                <a:gd name="csY14" fmla="*/ 737979 h 786990"/>
                <a:gd name="csX15" fmla="*/ 798880 w 992828"/>
                <a:gd name="csY15" fmla="*/ 682358 h 786990"/>
                <a:gd name="csX16" fmla="*/ 800023 w 992828"/>
                <a:gd name="csY16" fmla="*/ 676423 h 786990"/>
                <a:gd name="csX17" fmla="*/ 821182 w 992828"/>
                <a:gd name="csY17" fmla="*/ 696592 h 786990"/>
                <a:gd name="csX18" fmla="*/ 900565 w 992828"/>
                <a:gd name="csY18" fmla="*/ 786990 h 786990"/>
                <a:gd name="csX19" fmla="*/ 900566 w 992828"/>
                <a:gd name="csY19" fmla="*/ 786990 h 786990"/>
                <a:gd name="csX20" fmla="*/ 876876 w 992828"/>
                <a:gd name="csY20" fmla="*/ 395821 h 786990"/>
                <a:gd name="csX21" fmla="*/ 820724 w 992828"/>
                <a:gd name="csY21" fmla="*/ 359327 h 786990"/>
                <a:gd name="csX22" fmla="*/ 492059 w 992828"/>
                <a:gd name="csY22" fmla="*/ 3777 h 786990"/>
                <a:gd name="csX23" fmla="*/ 174588 w 992828"/>
                <a:gd name="csY23" fmla="*/ 357913 h 786990"/>
                <a:gd name="csX0" fmla="*/ 492059 w 992828"/>
                <a:gd name="csY0" fmla="*/ 3777 h 786990"/>
                <a:gd name="csX1" fmla="*/ 174588 w 992828"/>
                <a:gd name="csY1" fmla="*/ 357913 h 786990"/>
                <a:gd name="csX2" fmla="*/ 173645 w 992828"/>
                <a:gd name="csY2" fmla="*/ 358325 h 786990"/>
                <a:gd name="csX3" fmla="*/ 115952 w 992828"/>
                <a:gd name="csY3" fmla="*/ 395821 h 786990"/>
                <a:gd name="csX4" fmla="*/ 92262 w 992828"/>
                <a:gd name="csY4" fmla="*/ 786990 h 786990"/>
                <a:gd name="csX5" fmla="*/ 92263 w 992828"/>
                <a:gd name="csY5" fmla="*/ 786990 h 786990"/>
                <a:gd name="csX6" fmla="*/ 171647 w 992828"/>
                <a:gd name="csY6" fmla="*/ 696592 h 786990"/>
                <a:gd name="csX7" fmla="*/ 192806 w 992828"/>
                <a:gd name="csY7" fmla="*/ 676423 h 786990"/>
                <a:gd name="csX8" fmla="*/ 193949 w 992828"/>
                <a:gd name="csY8" fmla="*/ 682358 h 786990"/>
                <a:gd name="csX9" fmla="*/ 239815 w 992828"/>
                <a:gd name="csY9" fmla="*/ 737979 h 786990"/>
                <a:gd name="csX10" fmla="*/ 239816 w 992828"/>
                <a:gd name="csY10" fmla="*/ 737979 h 786990"/>
                <a:gd name="csX11" fmla="*/ 475835 w 992828"/>
                <a:gd name="csY11" fmla="*/ 533808 h 786990"/>
                <a:gd name="csX12" fmla="*/ 496415 w 992828"/>
                <a:gd name="csY12" fmla="*/ 522572 h 786990"/>
                <a:gd name="csX13" fmla="*/ 516995 w 992828"/>
                <a:gd name="csY13" fmla="*/ 533808 h 786990"/>
                <a:gd name="csX14" fmla="*/ 753013 w 992828"/>
                <a:gd name="csY14" fmla="*/ 737979 h 786990"/>
                <a:gd name="csX15" fmla="*/ 753014 w 992828"/>
                <a:gd name="csY15" fmla="*/ 737979 h 786990"/>
                <a:gd name="csX16" fmla="*/ 798880 w 992828"/>
                <a:gd name="csY16" fmla="*/ 682358 h 786990"/>
                <a:gd name="csX17" fmla="*/ 800023 w 992828"/>
                <a:gd name="csY17" fmla="*/ 676423 h 786990"/>
                <a:gd name="csX18" fmla="*/ 821182 w 992828"/>
                <a:gd name="csY18" fmla="*/ 696592 h 786990"/>
                <a:gd name="csX19" fmla="*/ 900565 w 992828"/>
                <a:gd name="csY19" fmla="*/ 786990 h 786990"/>
                <a:gd name="csX20" fmla="*/ 900566 w 992828"/>
                <a:gd name="csY20" fmla="*/ 786990 h 786990"/>
                <a:gd name="csX21" fmla="*/ 876876 w 992828"/>
                <a:gd name="csY21" fmla="*/ 395821 h 786990"/>
                <a:gd name="csX22" fmla="*/ 820724 w 992828"/>
                <a:gd name="csY22" fmla="*/ 359327 h 786990"/>
                <a:gd name="csX23" fmla="*/ 583499 w 992828"/>
                <a:gd name="csY23" fmla="*/ 95217 h 786990"/>
                <a:gd name="csX0" fmla="*/ 174588 w 992828"/>
                <a:gd name="csY0" fmla="*/ 262696 h 691773"/>
                <a:gd name="csX1" fmla="*/ 173645 w 992828"/>
                <a:gd name="csY1" fmla="*/ 263108 h 691773"/>
                <a:gd name="csX2" fmla="*/ 115952 w 992828"/>
                <a:gd name="csY2" fmla="*/ 300604 h 691773"/>
                <a:gd name="csX3" fmla="*/ 92262 w 992828"/>
                <a:gd name="csY3" fmla="*/ 691773 h 691773"/>
                <a:gd name="csX4" fmla="*/ 92263 w 992828"/>
                <a:gd name="csY4" fmla="*/ 691773 h 691773"/>
                <a:gd name="csX5" fmla="*/ 171647 w 992828"/>
                <a:gd name="csY5" fmla="*/ 601375 h 691773"/>
                <a:gd name="csX6" fmla="*/ 192806 w 992828"/>
                <a:gd name="csY6" fmla="*/ 581206 h 691773"/>
                <a:gd name="csX7" fmla="*/ 193949 w 992828"/>
                <a:gd name="csY7" fmla="*/ 587141 h 691773"/>
                <a:gd name="csX8" fmla="*/ 239815 w 992828"/>
                <a:gd name="csY8" fmla="*/ 642762 h 691773"/>
                <a:gd name="csX9" fmla="*/ 239816 w 992828"/>
                <a:gd name="csY9" fmla="*/ 642762 h 691773"/>
                <a:gd name="csX10" fmla="*/ 475835 w 992828"/>
                <a:gd name="csY10" fmla="*/ 438591 h 691773"/>
                <a:gd name="csX11" fmla="*/ 496415 w 992828"/>
                <a:gd name="csY11" fmla="*/ 427355 h 691773"/>
                <a:gd name="csX12" fmla="*/ 516995 w 992828"/>
                <a:gd name="csY12" fmla="*/ 438591 h 691773"/>
                <a:gd name="csX13" fmla="*/ 753013 w 992828"/>
                <a:gd name="csY13" fmla="*/ 642762 h 691773"/>
                <a:gd name="csX14" fmla="*/ 753014 w 992828"/>
                <a:gd name="csY14" fmla="*/ 642762 h 691773"/>
                <a:gd name="csX15" fmla="*/ 798880 w 992828"/>
                <a:gd name="csY15" fmla="*/ 587141 h 691773"/>
                <a:gd name="csX16" fmla="*/ 800023 w 992828"/>
                <a:gd name="csY16" fmla="*/ 581206 h 691773"/>
                <a:gd name="csX17" fmla="*/ 821182 w 992828"/>
                <a:gd name="csY17" fmla="*/ 601375 h 691773"/>
                <a:gd name="csX18" fmla="*/ 900565 w 992828"/>
                <a:gd name="csY18" fmla="*/ 691773 h 691773"/>
                <a:gd name="csX19" fmla="*/ 900566 w 992828"/>
                <a:gd name="csY19" fmla="*/ 691773 h 691773"/>
                <a:gd name="csX20" fmla="*/ 876876 w 992828"/>
                <a:gd name="csY20" fmla="*/ 300604 h 691773"/>
                <a:gd name="csX21" fmla="*/ 820724 w 992828"/>
                <a:gd name="csY21" fmla="*/ 264110 h 691773"/>
                <a:gd name="csX22" fmla="*/ 583499 w 992828"/>
                <a:gd name="csY22" fmla="*/ 0 h 691773"/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21" fmla="*/ 820724 w 992828"/>
                <a:gd name="csY21" fmla="*/ 1414 h 429077"/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0" fmla="*/ 174588 w 992828"/>
                <a:gd name="csY0" fmla="*/ 0 h 429077"/>
                <a:gd name="csX1" fmla="*/ 115952 w 992828"/>
                <a:gd name="csY1" fmla="*/ 37908 h 429077"/>
                <a:gd name="csX2" fmla="*/ 92262 w 992828"/>
                <a:gd name="csY2" fmla="*/ 429077 h 429077"/>
                <a:gd name="csX3" fmla="*/ 92263 w 992828"/>
                <a:gd name="csY3" fmla="*/ 429077 h 429077"/>
                <a:gd name="csX4" fmla="*/ 171647 w 992828"/>
                <a:gd name="csY4" fmla="*/ 338679 h 429077"/>
                <a:gd name="csX5" fmla="*/ 192806 w 992828"/>
                <a:gd name="csY5" fmla="*/ 318510 h 429077"/>
                <a:gd name="csX6" fmla="*/ 193949 w 992828"/>
                <a:gd name="csY6" fmla="*/ 324445 h 429077"/>
                <a:gd name="csX7" fmla="*/ 239815 w 992828"/>
                <a:gd name="csY7" fmla="*/ 380066 h 429077"/>
                <a:gd name="csX8" fmla="*/ 239816 w 992828"/>
                <a:gd name="csY8" fmla="*/ 380066 h 429077"/>
                <a:gd name="csX9" fmla="*/ 475835 w 992828"/>
                <a:gd name="csY9" fmla="*/ 175895 h 429077"/>
                <a:gd name="csX10" fmla="*/ 496415 w 992828"/>
                <a:gd name="csY10" fmla="*/ 164659 h 429077"/>
                <a:gd name="csX11" fmla="*/ 516995 w 992828"/>
                <a:gd name="csY11" fmla="*/ 175895 h 429077"/>
                <a:gd name="csX12" fmla="*/ 753013 w 992828"/>
                <a:gd name="csY12" fmla="*/ 380066 h 429077"/>
                <a:gd name="csX13" fmla="*/ 753014 w 992828"/>
                <a:gd name="csY13" fmla="*/ 380066 h 429077"/>
                <a:gd name="csX14" fmla="*/ 798880 w 992828"/>
                <a:gd name="csY14" fmla="*/ 324445 h 429077"/>
                <a:gd name="csX15" fmla="*/ 800023 w 992828"/>
                <a:gd name="csY15" fmla="*/ 318510 h 429077"/>
                <a:gd name="csX16" fmla="*/ 821182 w 992828"/>
                <a:gd name="csY16" fmla="*/ 338679 h 429077"/>
                <a:gd name="csX17" fmla="*/ 900565 w 992828"/>
                <a:gd name="csY17" fmla="*/ 429077 h 429077"/>
                <a:gd name="csX18" fmla="*/ 900566 w 992828"/>
                <a:gd name="csY18" fmla="*/ 429077 h 429077"/>
                <a:gd name="csX19" fmla="*/ 876876 w 992828"/>
                <a:gd name="csY19" fmla="*/ 37908 h 429077"/>
                <a:gd name="csX0" fmla="*/ 115952 w 992828"/>
                <a:gd name="csY0" fmla="*/ 0 h 391169"/>
                <a:gd name="csX1" fmla="*/ 92262 w 992828"/>
                <a:gd name="csY1" fmla="*/ 391169 h 391169"/>
                <a:gd name="csX2" fmla="*/ 92263 w 992828"/>
                <a:gd name="csY2" fmla="*/ 391169 h 391169"/>
                <a:gd name="csX3" fmla="*/ 171647 w 992828"/>
                <a:gd name="csY3" fmla="*/ 300771 h 391169"/>
                <a:gd name="csX4" fmla="*/ 192806 w 992828"/>
                <a:gd name="csY4" fmla="*/ 280602 h 391169"/>
                <a:gd name="csX5" fmla="*/ 193949 w 992828"/>
                <a:gd name="csY5" fmla="*/ 286537 h 391169"/>
                <a:gd name="csX6" fmla="*/ 239815 w 992828"/>
                <a:gd name="csY6" fmla="*/ 342158 h 391169"/>
                <a:gd name="csX7" fmla="*/ 239816 w 992828"/>
                <a:gd name="csY7" fmla="*/ 342158 h 391169"/>
                <a:gd name="csX8" fmla="*/ 475835 w 992828"/>
                <a:gd name="csY8" fmla="*/ 137987 h 391169"/>
                <a:gd name="csX9" fmla="*/ 496415 w 992828"/>
                <a:gd name="csY9" fmla="*/ 126751 h 391169"/>
                <a:gd name="csX10" fmla="*/ 516995 w 992828"/>
                <a:gd name="csY10" fmla="*/ 137987 h 391169"/>
                <a:gd name="csX11" fmla="*/ 753013 w 992828"/>
                <a:gd name="csY11" fmla="*/ 342158 h 391169"/>
                <a:gd name="csX12" fmla="*/ 753014 w 992828"/>
                <a:gd name="csY12" fmla="*/ 342158 h 391169"/>
                <a:gd name="csX13" fmla="*/ 798880 w 992828"/>
                <a:gd name="csY13" fmla="*/ 286537 h 391169"/>
                <a:gd name="csX14" fmla="*/ 800023 w 992828"/>
                <a:gd name="csY14" fmla="*/ 280602 h 391169"/>
                <a:gd name="csX15" fmla="*/ 821182 w 992828"/>
                <a:gd name="csY15" fmla="*/ 300771 h 391169"/>
                <a:gd name="csX16" fmla="*/ 900565 w 992828"/>
                <a:gd name="csY16" fmla="*/ 391169 h 391169"/>
                <a:gd name="csX17" fmla="*/ 900566 w 992828"/>
                <a:gd name="csY17" fmla="*/ 391169 h 391169"/>
                <a:gd name="csX18" fmla="*/ 876876 w 992828"/>
                <a:gd name="csY18" fmla="*/ 0 h 3911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992828" h="391169">
                  <a:moveTo>
                    <a:pt x="115952" y="0"/>
                  </a:moveTo>
                  <a:cubicBezTo>
                    <a:pt x="-28869" y="113129"/>
                    <a:pt x="-39475" y="288261"/>
                    <a:pt x="92262" y="391169"/>
                  </a:cubicBezTo>
                  <a:lnTo>
                    <a:pt x="92263" y="391169"/>
                  </a:lnTo>
                  <a:cubicBezTo>
                    <a:pt x="117074" y="360142"/>
                    <a:pt x="143572" y="329981"/>
                    <a:pt x="171647" y="300771"/>
                  </a:cubicBezTo>
                  <a:lnTo>
                    <a:pt x="192806" y="280602"/>
                  </a:lnTo>
                  <a:lnTo>
                    <a:pt x="193949" y="286537"/>
                  </a:lnTo>
                  <a:cubicBezTo>
                    <a:pt x="203643" y="307033"/>
                    <a:pt x="218905" y="326012"/>
                    <a:pt x="239815" y="342158"/>
                  </a:cubicBezTo>
                  <a:lnTo>
                    <a:pt x="239816" y="342158"/>
                  </a:lnTo>
                  <a:cubicBezTo>
                    <a:pt x="302828" y="264268"/>
                    <a:pt x="382964" y="195081"/>
                    <a:pt x="475835" y="137987"/>
                  </a:cubicBezTo>
                  <a:lnTo>
                    <a:pt x="496415" y="126751"/>
                  </a:lnTo>
                  <a:lnTo>
                    <a:pt x="516995" y="137987"/>
                  </a:lnTo>
                  <a:cubicBezTo>
                    <a:pt x="609866" y="195081"/>
                    <a:pt x="690002" y="264268"/>
                    <a:pt x="753013" y="342158"/>
                  </a:cubicBezTo>
                  <a:lnTo>
                    <a:pt x="753014" y="342158"/>
                  </a:lnTo>
                  <a:cubicBezTo>
                    <a:pt x="773924" y="326012"/>
                    <a:pt x="789186" y="307033"/>
                    <a:pt x="798880" y="286537"/>
                  </a:cubicBezTo>
                  <a:lnTo>
                    <a:pt x="800023" y="280602"/>
                  </a:lnTo>
                  <a:lnTo>
                    <a:pt x="821182" y="300771"/>
                  </a:lnTo>
                  <a:cubicBezTo>
                    <a:pt x="849257" y="329981"/>
                    <a:pt x="875754" y="360142"/>
                    <a:pt x="900565" y="391169"/>
                  </a:cubicBezTo>
                  <a:lnTo>
                    <a:pt x="900566" y="391169"/>
                  </a:lnTo>
                  <a:cubicBezTo>
                    <a:pt x="1032303" y="288261"/>
                    <a:pt x="1021697" y="113129"/>
                    <a:pt x="876876" y="0"/>
                  </a:cubicBezTo>
                </a:path>
              </a:pathLst>
            </a:custGeom>
            <a:solidFill>
              <a:srgbClr val="CC6600"/>
            </a:solidFill>
            <a:ln w="3810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1692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F3D38-034E-9E66-ABEE-3C9E2351F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A8E521-D47F-179E-AC5B-5F1D77490C40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顎に指を当てて考える女性のイラスト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7F03F-1988-6722-B08F-E66316783691}"/>
              </a:ext>
            </a:extLst>
          </p:cNvPr>
          <p:cNvGrpSpPr/>
          <p:nvPr/>
        </p:nvGrpSpPr>
        <p:grpSpPr>
          <a:xfrm>
            <a:off x="4366044" y="892310"/>
            <a:ext cx="1197382" cy="2640112"/>
            <a:chOff x="4608256" y="3406910"/>
            <a:chExt cx="1197382" cy="2640112"/>
          </a:xfrm>
        </p:grpSpPr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48AD46E-BD28-0D53-AC00-6279517667CD}"/>
                </a:ext>
              </a:extLst>
            </p:cNvPr>
            <p:cNvSpPr/>
            <p:nvPr/>
          </p:nvSpPr>
          <p:spPr bwMode="auto">
            <a:xfrm rot="10800000">
              <a:off x="4996992" y="5698330"/>
              <a:ext cx="163370" cy="187345"/>
            </a:xfrm>
            <a:prstGeom prst="trapezoid">
              <a:avLst>
                <a:gd name="adj" fmla="val 912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2364B0B3-5259-EEA1-B42F-EB64F98E4316}"/>
                </a:ext>
              </a:extLst>
            </p:cNvPr>
            <p:cNvSpPr/>
            <p:nvPr/>
          </p:nvSpPr>
          <p:spPr bwMode="auto">
            <a:xfrm rot="10800000">
              <a:off x="5251786" y="5698330"/>
              <a:ext cx="163370" cy="187345"/>
            </a:xfrm>
            <a:prstGeom prst="trapezoid">
              <a:avLst>
                <a:gd name="adj" fmla="val 912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E818557-4CBD-AFE3-D873-E6298EC6255A}"/>
                </a:ext>
              </a:extLst>
            </p:cNvPr>
            <p:cNvSpPr/>
            <p:nvPr/>
          </p:nvSpPr>
          <p:spPr bwMode="auto">
            <a:xfrm>
              <a:off x="4751930" y="5835650"/>
              <a:ext cx="427960" cy="211372"/>
            </a:xfrm>
            <a:custGeom>
              <a:avLst/>
              <a:gdLst>
                <a:gd name="csX0" fmla="*/ 239912 w 456834"/>
                <a:gd name="csY0" fmla="*/ 0 h 298728"/>
                <a:gd name="csX1" fmla="*/ 456834 w 456834"/>
                <a:gd name="csY1" fmla="*/ 0 h 298728"/>
                <a:gd name="csX2" fmla="*/ 456834 w 456834"/>
                <a:gd name="csY2" fmla="*/ 212097 h 298728"/>
                <a:gd name="csX3" fmla="*/ 456834 w 456834"/>
                <a:gd name="csY3" fmla="*/ 212100 h 298728"/>
                <a:gd name="csX4" fmla="*/ 456834 w 456834"/>
                <a:gd name="csY4" fmla="*/ 284060 h 298728"/>
                <a:gd name="csX5" fmla="*/ 443937 w 456834"/>
                <a:gd name="csY5" fmla="*/ 298728 h 298728"/>
                <a:gd name="csX6" fmla="*/ 369129 w 456834"/>
                <a:gd name="csY6" fmla="*/ 298728 h 298728"/>
                <a:gd name="csX7" fmla="*/ 369129 w 456834"/>
                <a:gd name="csY7" fmla="*/ 222272 h 298728"/>
                <a:gd name="csX8" fmla="*/ 201840 w 456834"/>
                <a:gd name="csY8" fmla="*/ 298728 h 298728"/>
                <a:gd name="csX9" fmla="*/ 12897 w 456834"/>
                <a:gd name="csY9" fmla="*/ 298728 h 298728"/>
                <a:gd name="csX10" fmla="*/ 0 w 456834"/>
                <a:gd name="csY10" fmla="*/ 284060 h 298728"/>
                <a:gd name="csX11" fmla="*/ 0 w 456834"/>
                <a:gd name="csY11" fmla="*/ 212100 h 298728"/>
                <a:gd name="csX12" fmla="*/ 76167 w 456834"/>
                <a:gd name="csY12" fmla="*/ 125471 h 298728"/>
                <a:gd name="csX13" fmla="*/ 180160 w 456834"/>
                <a:gd name="csY13" fmla="*/ 122131 h 298728"/>
                <a:gd name="csX14" fmla="*/ 240063 w 456834"/>
                <a:gd name="csY14" fmla="*/ 48759 h 2987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6834" h="298728">
                  <a:moveTo>
                    <a:pt x="239912" y="0"/>
                  </a:moveTo>
                  <a:lnTo>
                    <a:pt x="456834" y="0"/>
                  </a:lnTo>
                  <a:lnTo>
                    <a:pt x="456834" y="212097"/>
                  </a:lnTo>
                  <a:cubicBezTo>
                    <a:pt x="456834" y="212098"/>
                    <a:pt x="456834" y="212099"/>
                    <a:pt x="456834" y="212100"/>
                  </a:cubicBezTo>
                  <a:cubicBezTo>
                    <a:pt x="456834" y="236087"/>
                    <a:pt x="456834" y="260074"/>
                    <a:pt x="456834" y="284060"/>
                  </a:cubicBezTo>
                  <a:cubicBezTo>
                    <a:pt x="456834" y="292161"/>
                    <a:pt x="451060" y="298728"/>
                    <a:pt x="443937" y="298728"/>
                  </a:cubicBezTo>
                  <a:lnTo>
                    <a:pt x="369129" y="298728"/>
                  </a:lnTo>
                  <a:lnTo>
                    <a:pt x="369129" y="222272"/>
                  </a:lnTo>
                  <a:lnTo>
                    <a:pt x="201840" y="298728"/>
                  </a:lnTo>
                  <a:lnTo>
                    <a:pt x="12897" y="298728"/>
                  </a:lnTo>
                  <a:cubicBezTo>
                    <a:pt x="5774" y="298728"/>
                    <a:pt x="0" y="292161"/>
                    <a:pt x="0" y="284060"/>
                  </a:cubicBezTo>
                  <a:lnTo>
                    <a:pt x="0" y="212100"/>
                  </a:lnTo>
                  <a:cubicBezTo>
                    <a:pt x="0" y="164256"/>
                    <a:pt x="34101" y="125471"/>
                    <a:pt x="76167" y="125471"/>
                  </a:cubicBezTo>
                  <a:lnTo>
                    <a:pt x="180160" y="122131"/>
                  </a:lnTo>
                  <a:lnTo>
                    <a:pt x="240063" y="487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EE08560-D61D-CD9C-A1B7-B56B892AB44F}"/>
                </a:ext>
              </a:extLst>
            </p:cNvPr>
            <p:cNvSpPr/>
            <p:nvPr/>
          </p:nvSpPr>
          <p:spPr bwMode="auto">
            <a:xfrm flipH="1">
              <a:off x="5225923" y="5835650"/>
              <a:ext cx="427958" cy="211372"/>
            </a:xfrm>
            <a:custGeom>
              <a:avLst/>
              <a:gdLst>
                <a:gd name="csX0" fmla="*/ 456832 w 456832"/>
                <a:gd name="csY0" fmla="*/ 0 h 298728"/>
                <a:gd name="csX1" fmla="*/ 239911 w 456832"/>
                <a:gd name="csY1" fmla="*/ 0 h 298728"/>
                <a:gd name="csX2" fmla="*/ 240062 w 456832"/>
                <a:gd name="csY2" fmla="*/ 48759 h 298728"/>
                <a:gd name="csX3" fmla="*/ 180159 w 456832"/>
                <a:gd name="csY3" fmla="*/ 122131 h 298728"/>
                <a:gd name="csX4" fmla="*/ 76167 w 456832"/>
                <a:gd name="csY4" fmla="*/ 125471 h 298728"/>
                <a:gd name="csX5" fmla="*/ 0 w 456832"/>
                <a:gd name="csY5" fmla="*/ 212100 h 298728"/>
                <a:gd name="csX6" fmla="*/ 0 w 456832"/>
                <a:gd name="csY6" fmla="*/ 284060 h 298728"/>
                <a:gd name="csX7" fmla="*/ 12897 w 456832"/>
                <a:gd name="csY7" fmla="*/ 298728 h 298728"/>
                <a:gd name="csX8" fmla="*/ 195726 w 456832"/>
                <a:gd name="csY8" fmla="*/ 298728 h 298728"/>
                <a:gd name="csX9" fmla="*/ 363015 w 456832"/>
                <a:gd name="csY9" fmla="*/ 222272 h 298728"/>
                <a:gd name="csX10" fmla="*/ 363015 w 456832"/>
                <a:gd name="csY10" fmla="*/ 298728 h 298728"/>
                <a:gd name="csX11" fmla="*/ 443935 w 456832"/>
                <a:gd name="csY11" fmla="*/ 298728 h 298728"/>
                <a:gd name="csX12" fmla="*/ 456832 w 456832"/>
                <a:gd name="csY12" fmla="*/ 284060 h 298728"/>
                <a:gd name="csX13" fmla="*/ 456832 w 456832"/>
                <a:gd name="csY13" fmla="*/ 212100 h 298728"/>
                <a:gd name="csX14" fmla="*/ 456832 w 456832"/>
                <a:gd name="csY14" fmla="*/ 212097 h 2987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6832" h="298728">
                  <a:moveTo>
                    <a:pt x="456832" y="0"/>
                  </a:moveTo>
                  <a:lnTo>
                    <a:pt x="239911" y="0"/>
                  </a:lnTo>
                  <a:lnTo>
                    <a:pt x="240062" y="48759"/>
                  </a:lnTo>
                  <a:lnTo>
                    <a:pt x="180159" y="122131"/>
                  </a:lnTo>
                  <a:lnTo>
                    <a:pt x="76167" y="125471"/>
                  </a:lnTo>
                  <a:cubicBezTo>
                    <a:pt x="34101" y="125471"/>
                    <a:pt x="0" y="164256"/>
                    <a:pt x="0" y="212100"/>
                  </a:cubicBezTo>
                  <a:lnTo>
                    <a:pt x="0" y="284060"/>
                  </a:lnTo>
                  <a:cubicBezTo>
                    <a:pt x="0" y="292161"/>
                    <a:pt x="5774" y="298728"/>
                    <a:pt x="12897" y="298728"/>
                  </a:cubicBezTo>
                  <a:lnTo>
                    <a:pt x="195726" y="298728"/>
                  </a:lnTo>
                  <a:lnTo>
                    <a:pt x="363015" y="222272"/>
                  </a:lnTo>
                  <a:lnTo>
                    <a:pt x="363015" y="298728"/>
                  </a:lnTo>
                  <a:lnTo>
                    <a:pt x="443935" y="298728"/>
                  </a:lnTo>
                  <a:cubicBezTo>
                    <a:pt x="451058" y="298728"/>
                    <a:pt x="456832" y="292161"/>
                    <a:pt x="456832" y="284060"/>
                  </a:cubicBezTo>
                  <a:cubicBezTo>
                    <a:pt x="456832" y="260074"/>
                    <a:pt x="456832" y="236087"/>
                    <a:pt x="456832" y="212100"/>
                  </a:cubicBezTo>
                  <a:cubicBezTo>
                    <a:pt x="456832" y="212099"/>
                    <a:pt x="456832" y="212098"/>
                    <a:pt x="456832" y="2120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4491ECA-2093-65C5-7A2E-570B512EBAD5}"/>
                </a:ext>
              </a:extLst>
            </p:cNvPr>
            <p:cNvSpPr/>
            <p:nvPr/>
          </p:nvSpPr>
          <p:spPr bwMode="auto">
            <a:xfrm>
              <a:off x="4692544" y="3715707"/>
              <a:ext cx="1028806" cy="119756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A7597F4-D0F0-91E4-3689-A25AB7FBEE21}"/>
                </a:ext>
              </a:extLst>
            </p:cNvPr>
            <p:cNvGrpSpPr/>
            <p:nvPr/>
          </p:nvGrpSpPr>
          <p:grpSpPr>
            <a:xfrm>
              <a:off x="4608256" y="3668413"/>
              <a:ext cx="1197382" cy="2065637"/>
              <a:chOff x="7654547" y="3724767"/>
              <a:chExt cx="1197382" cy="2065637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DAC6C741-BED3-0AB9-4083-C1DA3335BC22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2065637"/>
                <a:chOff x="-821922" y="2055685"/>
                <a:chExt cx="1197382" cy="2065637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BEC99F65-D65E-723F-531B-39A5F0FB2011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4213" y="3753022"/>
                  <a:ext cx="780726" cy="368300"/>
                </a:xfrm>
                <a:custGeom>
                  <a:avLst/>
                  <a:gdLst>
                    <a:gd name="connsiteX0" fmla="*/ 809300 w 809300"/>
                    <a:gd name="connsiteY0" fmla="*/ 435225 h 435225"/>
                    <a:gd name="connsiteX1" fmla="*/ 0 w 809300"/>
                    <a:gd name="connsiteY1" fmla="*/ 435225 h 435225"/>
                    <a:gd name="connsiteX2" fmla="*/ 76156 w 809300"/>
                    <a:gd name="connsiteY2" fmla="*/ 0 h 435225"/>
                    <a:gd name="connsiteX3" fmla="*/ 368300 w 809300"/>
                    <a:gd name="connsiteY3" fmla="*/ 0 h 435225"/>
                    <a:gd name="connsiteX4" fmla="*/ 368300 w 809300"/>
                    <a:gd name="connsiteY4" fmla="*/ 290875 h 435225"/>
                    <a:gd name="connsiteX5" fmla="*/ 389163 w 809300"/>
                    <a:gd name="connsiteY5" fmla="*/ 311738 h 435225"/>
                    <a:gd name="connsiteX6" fmla="*/ 418459 w 809300"/>
                    <a:gd name="connsiteY6" fmla="*/ 311738 h 435225"/>
                    <a:gd name="connsiteX7" fmla="*/ 439322 w 809300"/>
                    <a:gd name="connsiteY7" fmla="*/ 290875 h 435225"/>
                    <a:gd name="connsiteX8" fmla="*/ 439322 w 809300"/>
                    <a:gd name="connsiteY8" fmla="*/ 0 h 435225"/>
                    <a:gd name="connsiteX9" fmla="*/ 733144 w 809300"/>
                    <a:gd name="connsiteY9" fmla="*/ 0 h 4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9300" h="435225">
                      <a:moveTo>
                        <a:pt x="809300" y="435225"/>
                      </a:moveTo>
                      <a:lnTo>
                        <a:pt x="0" y="435225"/>
                      </a:lnTo>
                      <a:lnTo>
                        <a:pt x="76156" y="0"/>
                      </a:lnTo>
                      <a:lnTo>
                        <a:pt x="368300" y="0"/>
                      </a:lnTo>
                      <a:lnTo>
                        <a:pt x="368300" y="290875"/>
                      </a:lnTo>
                      <a:cubicBezTo>
                        <a:pt x="368300" y="302397"/>
                        <a:pt x="377641" y="311738"/>
                        <a:pt x="389163" y="311738"/>
                      </a:cubicBezTo>
                      <a:lnTo>
                        <a:pt x="418459" y="311738"/>
                      </a:lnTo>
                      <a:cubicBezTo>
                        <a:pt x="429981" y="311738"/>
                        <a:pt x="439322" y="302397"/>
                        <a:pt x="439322" y="290875"/>
                      </a:cubicBezTo>
                      <a:lnTo>
                        <a:pt x="439322" y="0"/>
                      </a:lnTo>
                      <a:lnTo>
                        <a:pt x="733144" y="0"/>
                      </a:lnTo>
                      <a:close/>
                    </a:path>
                  </a:pathLst>
                </a:custGeom>
                <a:solidFill>
                  <a:srgbClr val="0066FF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F4FB96A8-2CE7-027C-3C29-DAFA98B0D4EC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rgbClr val="FF7C8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01AB7597-7C0E-E0C9-3E02-7E5D8D162F62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562D4F52-7EB7-C584-D970-700A9CC46B9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6599104B-6BAD-92BF-FB2C-DCC1DDDD77FC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0" name="二等辺三角形 71">
                  <a:extLst>
                    <a:ext uri="{FF2B5EF4-FFF2-40B4-BE49-F238E27FC236}">
                      <a16:creationId xmlns:a16="http://schemas.microsoft.com/office/drawing/2014/main" id="{63C79875-AC0A-7921-3E58-3B6D64580D7F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417A6F09-7393-9FAD-FB82-4C572CF081E8}"/>
                    </a:ext>
                  </a:extLst>
                </p:cNvPr>
                <p:cNvSpPr/>
                <p:nvPr/>
              </p:nvSpPr>
              <p:spPr bwMode="auto">
                <a:xfrm rot="10800000">
                  <a:off x="-340727" y="2815074"/>
                  <a:ext cx="227880" cy="47318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8" name="四角形: 上の 2 つの角を丸める 130">
                <a:extLst>
                  <a:ext uri="{FF2B5EF4-FFF2-40B4-BE49-F238E27FC236}">
                    <a16:creationId xmlns:a16="http://schemas.microsoft.com/office/drawing/2014/main" id="{258C40FB-81CC-233D-26C9-75B4FB483188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7C8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0DB45C5A-84F2-3EB0-3824-2D63A526ED84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" name="四角形: 上の 2 つの角を丸める 131">
                <a:extLst>
                  <a:ext uri="{FF2B5EF4-FFF2-40B4-BE49-F238E27FC236}">
                    <a16:creationId xmlns:a16="http://schemas.microsoft.com/office/drawing/2014/main" id="{48B276C7-B82B-7652-EC45-D07E7717892A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7C80"/>
              </a:solidFill>
              <a:ln w="38100" cap="rnd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" name="角丸四角形 4">
                <a:extLst>
                  <a:ext uri="{FF2B5EF4-FFF2-40B4-BE49-F238E27FC236}">
                    <a16:creationId xmlns:a16="http://schemas.microsoft.com/office/drawing/2014/main" id="{D14E7A72-D47D-5033-C87E-0B52265BD062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58648755-5A41-5ECA-7B59-C7C2E22B4C29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FF7C80"/>
              </a:solidFill>
              <a:ln w="38100" cap="rnd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D7EB2B35-2AD5-383F-D126-80F288FC0D91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5BDB47DD-48DF-3A4F-F2C2-C7B57F00A4BF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353B04D-D19E-A7A5-266D-2354B1C35643}"/>
                </a:ext>
              </a:extLst>
            </p:cNvPr>
            <p:cNvGrpSpPr/>
            <p:nvPr/>
          </p:nvGrpSpPr>
          <p:grpSpPr>
            <a:xfrm>
              <a:off x="4873291" y="3940848"/>
              <a:ext cx="586008" cy="15673"/>
              <a:chOff x="5289165" y="3362030"/>
              <a:chExt cx="1008033" cy="46527"/>
            </a:xfrm>
          </p:grpSpPr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375DA614-7376-8C35-972D-FD1C8650564C}"/>
                  </a:ext>
                </a:extLst>
              </p:cNvPr>
              <p:cNvSpPr/>
              <p:nvPr/>
            </p:nvSpPr>
            <p:spPr bwMode="auto">
              <a:xfrm rot="17100000">
                <a:off x="6159071" y="32704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月 195">
                <a:extLst>
                  <a:ext uri="{FF2B5EF4-FFF2-40B4-BE49-F238E27FC236}">
                    <a16:creationId xmlns:a16="http://schemas.microsoft.com/office/drawing/2014/main" id="{B3829B7D-D374-29F2-4C3C-8E97CF0AD62E}"/>
                  </a:ext>
                </a:extLst>
              </p:cNvPr>
              <p:cNvSpPr/>
              <p:nvPr/>
            </p:nvSpPr>
            <p:spPr bwMode="auto">
              <a:xfrm rot="14400000">
                <a:off x="5381573" y="3269622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2" name="二等辺三角形 71">
              <a:extLst>
                <a:ext uri="{FF2B5EF4-FFF2-40B4-BE49-F238E27FC236}">
                  <a16:creationId xmlns:a16="http://schemas.microsoft.com/office/drawing/2014/main" id="{0402CD70-0300-53CD-E270-BFAFBADF81A0}"/>
                </a:ext>
              </a:extLst>
            </p:cNvPr>
            <p:cNvSpPr/>
            <p:nvPr/>
          </p:nvSpPr>
          <p:spPr bwMode="auto">
            <a:xfrm rot="16200000">
              <a:off x="4884905" y="4045002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二等辺三角形 71">
              <a:extLst>
                <a:ext uri="{FF2B5EF4-FFF2-40B4-BE49-F238E27FC236}">
                  <a16:creationId xmlns:a16="http://schemas.microsoft.com/office/drawing/2014/main" id="{B6DB6F9D-0992-A94C-6DC1-F9CF298B0788}"/>
                </a:ext>
              </a:extLst>
            </p:cNvPr>
            <p:cNvSpPr/>
            <p:nvPr/>
          </p:nvSpPr>
          <p:spPr bwMode="auto">
            <a:xfrm rot="16200000">
              <a:off x="5356393" y="4045002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48DFE46E-C647-BC34-7817-990BE9340249}"/>
                </a:ext>
              </a:extLst>
            </p:cNvPr>
            <p:cNvSpPr/>
            <p:nvPr/>
          </p:nvSpPr>
          <p:spPr bwMode="auto">
            <a:xfrm>
              <a:off x="4626031" y="3406910"/>
              <a:ext cx="1165698" cy="835505"/>
            </a:xfrm>
            <a:custGeom>
              <a:avLst/>
              <a:gdLst>
                <a:gd name="csX0" fmla="*/ 509776 w 1165698"/>
                <a:gd name="csY0" fmla="*/ 1214 h 835505"/>
                <a:gd name="csX1" fmla="*/ 765382 w 1165698"/>
                <a:gd name="csY1" fmla="*/ 60779 h 835505"/>
                <a:gd name="csX2" fmla="*/ 799483 w 1165698"/>
                <a:gd name="csY2" fmla="*/ 87775 h 835505"/>
                <a:gd name="csX3" fmla="*/ 804747 w 1165698"/>
                <a:gd name="csY3" fmla="*/ 88569 h 835505"/>
                <a:gd name="csX4" fmla="*/ 934088 w 1165698"/>
                <a:gd name="csY4" fmla="*/ 139358 h 835505"/>
                <a:gd name="csX5" fmla="*/ 1104208 w 1165698"/>
                <a:gd name="csY5" fmla="*/ 768851 h 835505"/>
                <a:gd name="csX6" fmla="*/ 648680 w 1165698"/>
                <a:gd name="csY6" fmla="*/ 397542 h 835505"/>
                <a:gd name="csX7" fmla="*/ 566444 w 1165698"/>
                <a:gd name="csY7" fmla="*/ 366147 h 835505"/>
                <a:gd name="csX8" fmla="*/ 555962 w 1165698"/>
                <a:gd name="csY8" fmla="*/ 378123 h 835505"/>
                <a:gd name="csX9" fmla="*/ 479370 w 1165698"/>
                <a:gd name="csY9" fmla="*/ 548346 h 835505"/>
                <a:gd name="csX10" fmla="*/ 501189 w 1165698"/>
                <a:gd name="csY10" fmla="*/ 356116 h 835505"/>
                <a:gd name="csX11" fmla="*/ 508214 w 1165698"/>
                <a:gd name="csY11" fmla="*/ 347415 h 835505"/>
                <a:gd name="csX12" fmla="*/ 502212 w 1165698"/>
                <a:gd name="csY12" fmla="*/ 345831 h 835505"/>
                <a:gd name="csX13" fmla="*/ 487660 w 1165698"/>
                <a:gd name="csY13" fmla="*/ 358569 h 835505"/>
                <a:gd name="csX14" fmla="*/ 362688 w 1165698"/>
                <a:gd name="csY14" fmla="*/ 584064 h 835505"/>
                <a:gd name="csX15" fmla="*/ 384507 w 1165698"/>
                <a:gd name="csY15" fmla="*/ 391834 h 835505"/>
                <a:gd name="csX16" fmla="*/ 435808 w 1165698"/>
                <a:gd name="csY16" fmla="*/ 328297 h 835505"/>
                <a:gd name="csX17" fmla="*/ 426364 w 1165698"/>
                <a:gd name="csY17" fmla="*/ 325804 h 835505"/>
                <a:gd name="csX18" fmla="*/ 372651 w 1165698"/>
                <a:gd name="csY18" fmla="*/ 372651 h 835505"/>
                <a:gd name="csX19" fmla="*/ 116291 w 1165698"/>
                <a:gd name="csY19" fmla="*/ 835505 h 835505"/>
                <a:gd name="csX20" fmla="*/ 164201 w 1165698"/>
                <a:gd name="csY20" fmla="*/ 164201 h 835505"/>
                <a:gd name="csX21" fmla="*/ 509776 w 1165698"/>
                <a:gd name="csY21" fmla="*/ 1214 h 8355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165698" h="835505">
                  <a:moveTo>
                    <a:pt x="509776" y="1214"/>
                  </a:moveTo>
                  <a:cubicBezTo>
                    <a:pt x="600888" y="-5288"/>
                    <a:pt x="690139" y="14277"/>
                    <a:pt x="765382" y="60779"/>
                  </a:cubicBezTo>
                  <a:lnTo>
                    <a:pt x="799483" y="87775"/>
                  </a:lnTo>
                  <a:lnTo>
                    <a:pt x="804747" y="88569"/>
                  </a:lnTo>
                  <a:cubicBezTo>
                    <a:pt x="849060" y="98630"/>
                    <a:pt x="892649" y="115434"/>
                    <a:pt x="934088" y="139358"/>
                  </a:cubicBezTo>
                  <a:cubicBezTo>
                    <a:pt x="1155095" y="266957"/>
                    <a:pt x="1231260" y="548790"/>
                    <a:pt x="1104208" y="768851"/>
                  </a:cubicBezTo>
                  <a:cubicBezTo>
                    <a:pt x="987045" y="604931"/>
                    <a:pt x="829042" y="477605"/>
                    <a:pt x="648680" y="397542"/>
                  </a:cubicBezTo>
                  <a:lnTo>
                    <a:pt x="566444" y="366147"/>
                  </a:lnTo>
                  <a:lnTo>
                    <a:pt x="555962" y="378123"/>
                  </a:lnTo>
                  <a:cubicBezTo>
                    <a:pt x="512536" y="435128"/>
                    <a:pt x="484735" y="495968"/>
                    <a:pt x="479370" y="548346"/>
                  </a:cubicBezTo>
                  <a:cubicBezTo>
                    <a:pt x="441066" y="510043"/>
                    <a:pt x="452333" y="433048"/>
                    <a:pt x="501189" y="356116"/>
                  </a:cubicBezTo>
                  <a:lnTo>
                    <a:pt x="508214" y="347415"/>
                  </a:lnTo>
                  <a:lnTo>
                    <a:pt x="502212" y="345831"/>
                  </a:lnTo>
                  <a:lnTo>
                    <a:pt x="487660" y="358569"/>
                  </a:lnTo>
                  <a:cubicBezTo>
                    <a:pt x="416882" y="429347"/>
                    <a:pt x="369841" y="514226"/>
                    <a:pt x="362688" y="584064"/>
                  </a:cubicBezTo>
                  <a:cubicBezTo>
                    <a:pt x="324384" y="545761"/>
                    <a:pt x="335651" y="468766"/>
                    <a:pt x="384507" y="391834"/>
                  </a:cubicBezTo>
                  <a:lnTo>
                    <a:pt x="435808" y="328297"/>
                  </a:lnTo>
                  <a:lnTo>
                    <a:pt x="426364" y="325804"/>
                  </a:lnTo>
                  <a:lnTo>
                    <a:pt x="372651" y="372651"/>
                  </a:lnTo>
                  <a:cubicBezTo>
                    <a:pt x="246206" y="499096"/>
                    <a:pt x="154177" y="659957"/>
                    <a:pt x="116291" y="835505"/>
                  </a:cubicBezTo>
                  <a:cubicBezTo>
                    <a:pt x="-55854" y="663359"/>
                    <a:pt x="-34404" y="362806"/>
                    <a:pt x="164201" y="164201"/>
                  </a:cubicBezTo>
                  <a:cubicBezTo>
                    <a:pt x="263504" y="64898"/>
                    <a:pt x="388293" y="9884"/>
                    <a:pt x="509776" y="121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1A296159-2860-E2E6-3F5B-E31FB7DC3207}"/>
              </a:ext>
            </a:extLst>
          </p:cNvPr>
          <p:cNvGrpSpPr/>
          <p:nvPr/>
        </p:nvGrpSpPr>
        <p:grpSpPr>
          <a:xfrm>
            <a:off x="7323716" y="926560"/>
            <a:ext cx="1248784" cy="2605862"/>
            <a:chOff x="6142616" y="3441160"/>
            <a:chExt cx="1248784" cy="2605862"/>
          </a:xfrm>
        </p:grpSpPr>
        <p:sp>
          <p:nvSpPr>
            <p:cNvPr id="213" name="台形 212">
              <a:extLst>
                <a:ext uri="{FF2B5EF4-FFF2-40B4-BE49-F238E27FC236}">
                  <a16:creationId xmlns:a16="http://schemas.microsoft.com/office/drawing/2014/main" id="{5D25EBFF-C560-061B-3B2C-0D8E8CDBEAEE}"/>
                </a:ext>
              </a:extLst>
            </p:cNvPr>
            <p:cNvSpPr/>
            <p:nvPr/>
          </p:nvSpPr>
          <p:spPr bwMode="auto">
            <a:xfrm rot="10800000">
              <a:off x="6568617" y="5698330"/>
              <a:ext cx="163370" cy="187345"/>
            </a:xfrm>
            <a:prstGeom prst="trapezoid">
              <a:avLst>
                <a:gd name="adj" fmla="val 9127"/>
              </a:avLst>
            </a:prstGeom>
            <a:solidFill>
              <a:srgbClr val="FFCC66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ACD2D7B2-64E8-778B-7DF2-125E33D7861A}"/>
                </a:ext>
              </a:extLst>
            </p:cNvPr>
            <p:cNvSpPr/>
            <p:nvPr/>
          </p:nvSpPr>
          <p:spPr bwMode="auto">
            <a:xfrm rot="10800000">
              <a:off x="6823411" y="5698330"/>
              <a:ext cx="163370" cy="187345"/>
            </a:xfrm>
            <a:prstGeom prst="trapezoid">
              <a:avLst>
                <a:gd name="adj" fmla="val 9127"/>
              </a:avLst>
            </a:prstGeom>
            <a:solidFill>
              <a:srgbClr val="FFCC66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17561349-299C-D120-0EFC-84AA78BFA237}"/>
                </a:ext>
              </a:extLst>
            </p:cNvPr>
            <p:cNvSpPr/>
            <p:nvPr/>
          </p:nvSpPr>
          <p:spPr bwMode="auto">
            <a:xfrm>
              <a:off x="6323555" y="5835650"/>
              <a:ext cx="427960" cy="211372"/>
            </a:xfrm>
            <a:custGeom>
              <a:avLst/>
              <a:gdLst>
                <a:gd name="csX0" fmla="*/ 239912 w 456834"/>
                <a:gd name="csY0" fmla="*/ 0 h 298728"/>
                <a:gd name="csX1" fmla="*/ 456834 w 456834"/>
                <a:gd name="csY1" fmla="*/ 0 h 298728"/>
                <a:gd name="csX2" fmla="*/ 456834 w 456834"/>
                <a:gd name="csY2" fmla="*/ 212097 h 298728"/>
                <a:gd name="csX3" fmla="*/ 456834 w 456834"/>
                <a:gd name="csY3" fmla="*/ 212100 h 298728"/>
                <a:gd name="csX4" fmla="*/ 456834 w 456834"/>
                <a:gd name="csY4" fmla="*/ 284060 h 298728"/>
                <a:gd name="csX5" fmla="*/ 443937 w 456834"/>
                <a:gd name="csY5" fmla="*/ 298728 h 298728"/>
                <a:gd name="csX6" fmla="*/ 369129 w 456834"/>
                <a:gd name="csY6" fmla="*/ 298728 h 298728"/>
                <a:gd name="csX7" fmla="*/ 369129 w 456834"/>
                <a:gd name="csY7" fmla="*/ 222272 h 298728"/>
                <a:gd name="csX8" fmla="*/ 201840 w 456834"/>
                <a:gd name="csY8" fmla="*/ 298728 h 298728"/>
                <a:gd name="csX9" fmla="*/ 12897 w 456834"/>
                <a:gd name="csY9" fmla="*/ 298728 h 298728"/>
                <a:gd name="csX10" fmla="*/ 0 w 456834"/>
                <a:gd name="csY10" fmla="*/ 284060 h 298728"/>
                <a:gd name="csX11" fmla="*/ 0 w 456834"/>
                <a:gd name="csY11" fmla="*/ 212100 h 298728"/>
                <a:gd name="csX12" fmla="*/ 76167 w 456834"/>
                <a:gd name="csY12" fmla="*/ 125471 h 298728"/>
                <a:gd name="csX13" fmla="*/ 180160 w 456834"/>
                <a:gd name="csY13" fmla="*/ 122131 h 298728"/>
                <a:gd name="csX14" fmla="*/ 240063 w 456834"/>
                <a:gd name="csY14" fmla="*/ 48759 h 2987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6834" h="298728">
                  <a:moveTo>
                    <a:pt x="239912" y="0"/>
                  </a:moveTo>
                  <a:lnTo>
                    <a:pt x="456834" y="0"/>
                  </a:lnTo>
                  <a:lnTo>
                    <a:pt x="456834" y="212097"/>
                  </a:lnTo>
                  <a:cubicBezTo>
                    <a:pt x="456834" y="212098"/>
                    <a:pt x="456834" y="212099"/>
                    <a:pt x="456834" y="212100"/>
                  </a:cubicBezTo>
                  <a:cubicBezTo>
                    <a:pt x="456834" y="236087"/>
                    <a:pt x="456834" y="260074"/>
                    <a:pt x="456834" y="284060"/>
                  </a:cubicBezTo>
                  <a:cubicBezTo>
                    <a:pt x="456834" y="292161"/>
                    <a:pt x="451060" y="298728"/>
                    <a:pt x="443937" y="298728"/>
                  </a:cubicBezTo>
                  <a:lnTo>
                    <a:pt x="369129" y="298728"/>
                  </a:lnTo>
                  <a:lnTo>
                    <a:pt x="369129" y="222272"/>
                  </a:lnTo>
                  <a:lnTo>
                    <a:pt x="201840" y="298728"/>
                  </a:lnTo>
                  <a:lnTo>
                    <a:pt x="12897" y="298728"/>
                  </a:lnTo>
                  <a:cubicBezTo>
                    <a:pt x="5774" y="298728"/>
                    <a:pt x="0" y="292161"/>
                    <a:pt x="0" y="284060"/>
                  </a:cubicBezTo>
                  <a:lnTo>
                    <a:pt x="0" y="212100"/>
                  </a:lnTo>
                  <a:cubicBezTo>
                    <a:pt x="0" y="164256"/>
                    <a:pt x="34101" y="125471"/>
                    <a:pt x="76167" y="125471"/>
                  </a:cubicBezTo>
                  <a:lnTo>
                    <a:pt x="180160" y="122131"/>
                  </a:lnTo>
                  <a:lnTo>
                    <a:pt x="240063" y="48759"/>
                  </a:lnTo>
                  <a:close/>
                </a:path>
              </a:pathLst>
            </a:custGeom>
            <a:solidFill>
              <a:srgbClr val="FF7C8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F518FDC4-9E21-4FC0-BA3A-A69BEE5786D0}"/>
                </a:ext>
              </a:extLst>
            </p:cNvPr>
            <p:cNvSpPr/>
            <p:nvPr/>
          </p:nvSpPr>
          <p:spPr bwMode="auto">
            <a:xfrm flipH="1">
              <a:off x="6797548" y="5835650"/>
              <a:ext cx="427958" cy="211372"/>
            </a:xfrm>
            <a:custGeom>
              <a:avLst/>
              <a:gdLst>
                <a:gd name="csX0" fmla="*/ 456832 w 456832"/>
                <a:gd name="csY0" fmla="*/ 0 h 298728"/>
                <a:gd name="csX1" fmla="*/ 239911 w 456832"/>
                <a:gd name="csY1" fmla="*/ 0 h 298728"/>
                <a:gd name="csX2" fmla="*/ 240062 w 456832"/>
                <a:gd name="csY2" fmla="*/ 48759 h 298728"/>
                <a:gd name="csX3" fmla="*/ 180159 w 456832"/>
                <a:gd name="csY3" fmla="*/ 122131 h 298728"/>
                <a:gd name="csX4" fmla="*/ 76167 w 456832"/>
                <a:gd name="csY4" fmla="*/ 125471 h 298728"/>
                <a:gd name="csX5" fmla="*/ 0 w 456832"/>
                <a:gd name="csY5" fmla="*/ 212100 h 298728"/>
                <a:gd name="csX6" fmla="*/ 0 w 456832"/>
                <a:gd name="csY6" fmla="*/ 284060 h 298728"/>
                <a:gd name="csX7" fmla="*/ 12897 w 456832"/>
                <a:gd name="csY7" fmla="*/ 298728 h 298728"/>
                <a:gd name="csX8" fmla="*/ 195726 w 456832"/>
                <a:gd name="csY8" fmla="*/ 298728 h 298728"/>
                <a:gd name="csX9" fmla="*/ 363015 w 456832"/>
                <a:gd name="csY9" fmla="*/ 222272 h 298728"/>
                <a:gd name="csX10" fmla="*/ 363015 w 456832"/>
                <a:gd name="csY10" fmla="*/ 298728 h 298728"/>
                <a:gd name="csX11" fmla="*/ 443935 w 456832"/>
                <a:gd name="csY11" fmla="*/ 298728 h 298728"/>
                <a:gd name="csX12" fmla="*/ 456832 w 456832"/>
                <a:gd name="csY12" fmla="*/ 284060 h 298728"/>
                <a:gd name="csX13" fmla="*/ 456832 w 456832"/>
                <a:gd name="csY13" fmla="*/ 212100 h 298728"/>
                <a:gd name="csX14" fmla="*/ 456832 w 456832"/>
                <a:gd name="csY14" fmla="*/ 212097 h 2987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6832" h="298728">
                  <a:moveTo>
                    <a:pt x="456832" y="0"/>
                  </a:moveTo>
                  <a:lnTo>
                    <a:pt x="239911" y="0"/>
                  </a:lnTo>
                  <a:lnTo>
                    <a:pt x="240062" y="48759"/>
                  </a:lnTo>
                  <a:lnTo>
                    <a:pt x="180159" y="122131"/>
                  </a:lnTo>
                  <a:lnTo>
                    <a:pt x="76167" y="125471"/>
                  </a:lnTo>
                  <a:cubicBezTo>
                    <a:pt x="34101" y="125471"/>
                    <a:pt x="0" y="164256"/>
                    <a:pt x="0" y="212100"/>
                  </a:cubicBezTo>
                  <a:lnTo>
                    <a:pt x="0" y="284060"/>
                  </a:lnTo>
                  <a:cubicBezTo>
                    <a:pt x="0" y="292161"/>
                    <a:pt x="5774" y="298728"/>
                    <a:pt x="12897" y="298728"/>
                  </a:cubicBezTo>
                  <a:lnTo>
                    <a:pt x="195726" y="298728"/>
                  </a:lnTo>
                  <a:lnTo>
                    <a:pt x="363015" y="222272"/>
                  </a:lnTo>
                  <a:lnTo>
                    <a:pt x="363015" y="298728"/>
                  </a:lnTo>
                  <a:lnTo>
                    <a:pt x="443935" y="298728"/>
                  </a:lnTo>
                  <a:cubicBezTo>
                    <a:pt x="451058" y="298728"/>
                    <a:pt x="456832" y="292161"/>
                    <a:pt x="456832" y="284060"/>
                  </a:cubicBezTo>
                  <a:cubicBezTo>
                    <a:pt x="456832" y="260074"/>
                    <a:pt x="456832" y="236087"/>
                    <a:pt x="456832" y="212100"/>
                  </a:cubicBezTo>
                  <a:cubicBezTo>
                    <a:pt x="456832" y="212099"/>
                    <a:pt x="456832" y="212098"/>
                    <a:pt x="456832" y="212097"/>
                  </a:cubicBezTo>
                  <a:close/>
                </a:path>
              </a:pathLst>
            </a:custGeom>
            <a:solidFill>
              <a:srgbClr val="FF7C8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DEE43BC1-A182-0F90-CC08-272A323955BB}"/>
                </a:ext>
              </a:extLst>
            </p:cNvPr>
            <p:cNvSpPr/>
            <p:nvPr/>
          </p:nvSpPr>
          <p:spPr bwMode="auto">
            <a:xfrm rot="10800000">
              <a:off x="6392501" y="5374480"/>
              <a:ext cx="763947" cy="347664"/>
            </a:xfrm>
            <a:prstGeom prst="trapezoid">
              <a:avLst>
                <a:gd name="adj" fmla="val 20580"/>
              </a:avLst>
            </a:prstGeom>
            <a:solidFill>
              <a:srgbClr val="FF0066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61BD0D24-8307-2582-AE18-1B80F9E475D7}"/>
                </a:ext>
              </a:extLst>
            </p:cNvPr>
            <p:cNvSpPr/>
            <p:nvPr/>
          </p:nvSpPr>
          <p:spPr bwMode="auto">
            <a:xfrm>
              <a:off x="6142616" y="3441160"/>
              <a:ext cx="1248784" cy="1172444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1F39A3D9-CC00-EA31-21D3-7B9F9ADE742D}"/>
                </a:ext>
              </a:extLst>
            </p:cNvPr>
            <p:cNvGrpSpPr/>
            <p:nvPr/>
          </p:nvGrpSpPr>
          <p:grpSpPr>
            <a:xfrm>
              <a:off x="6179881" y="3668413"/>
              <a:ext cx="1197382" cy="1729930"/>
              <a:chOff x="7654547" y="3724767"/>
              <a:chExt cx="1197382" cy="1729930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F5FD1201-483F-643A-9D10-E93EF23E0DA0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F2736DB5-26C9-DE42-E655-E5DB5F4C0794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8141119E-7486-E2B4-EC07-178320E82B60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F77E26AD-0E59-11A7-604B-FBAAC81142A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A8E7A5C6-2D46-2CFF-978B-638D1EF69CFB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8" name="二等辺三角形 71">
                  <a:extLst>
                    <a:ext uri="{FF2B5EF4-FFF2-40B4-BE49-F238E27FC236}">
                      <a16:creationId xmlns:a16="http://schemas.microsoft.com/office/drawing/2014/main" id="{5DDAF1C0-6528-2184-1766-CDEEB88B4713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76BFAD12-5164-69D0-E12B-8712E230E531}"/>
                    </a:ext>
                  </a:extLst>
                </p:cNvPr>
                <p:cNvSpPr/>
                <p:nvPr/>
              </p:nvSpPr>
              <p:spPr bwMode="auto">
                <a:xfrm rot="10800000">
                  <a:off x="-340727" y="2815074"/>
                  <a:ext cx="227880" cy="47318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7" name="四角形: 上の 2 つの角を丸める 130">
                <a:extLst>
                  <a:ext uri="{FF2B5EF4-FFF2-40B4-BE49-F238E27FC236}">
                    <a16:creationId xmlns:a16="http://schemas.microsoft.com/office/drawing/2014/main" id="{09626149-B2EB-7AE8-D8F2-1BC4C89CDB9D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31B33B33-3FBD-6356-27BA-A411B9F63B95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9" name="四角形: 上の 2 つの角を丸める 131">
                <a:extLst>
                  <a:ext uri="{FF2B5EF4-FFF2-40B4-BE49-F238E27FC236}">
                    <a16:creationId xmlns:a16="http://schemas.microsoft.com/office/drawing/2014/main" id="{12EF549C-917B-7143-3B6A-7389679F3D1D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C000"/>
              </a:solidFill>
              <a:ln w="38100" cap="rnd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0" name="角丸四角形 4">
                <a:extLst>
                  <a:ext uri="{FF2B5EF4-FFF2-40B4-BE49-F238E27FC236}">
                    <a16:creationId xmlns:a16="http://schemas.microsoft.com/office/drawing/2014/main" id="{159554F6-4482-4BF8-690A-C9303CE8686B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8FBFF2DE-1231-39D4-A424-ED6401A75022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FFC000"/>
              </a:solidFill>
              <a:ln w="38100" cap="rnd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470CAA54-E377-0E02-BDBA-1BC0880E72E0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944BAA8F-B178-5E73-E614-3678DF4064F3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F9DDF815-C4A2-35F9-B6F8-5AF92E9D6130}"/>
                </a:ext>
              </a:extLst>
            </p:cNvPr>
            <p:cNvGrpSpPr/>
            <p:nvPr/>
          </p:nvGrpSpPr>
          <p:grpSpPr>
            <a:xfrm>
              <a:off x="6444916" y="3940848"/>
              <a:ext cx="586008" cy="15673"/>
              <a:chOff x="5289165" y="3362030"/>
              <a:chExt cx="1008033" cy="46527"/>
            </a:xfrm>
          </p:grpSpPr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63803096-7892-41C4-2BE0-3FD1C8CFD689}"/>
                  </a:ext>
                </a:extLst>
              </p:cNvPr>
              <p:cNvSpPr/>
              <p:nvPr/>
            </p:nvSpPr>
            <p:spPr bwMode="auto">
              <a:xfrm rot="17100000">
                <a:off x="6159071" y="32704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30FD0E31-1BC2-16EE-7C90-1C561543C8AB}"/>
                  </a:ext>
                </a:extLst>
              </p:cNvPr>
              <p:cNvSpPr/>
              <p:nvPr/>
            </p:nvSpPr>
            <p:spPr bwMode="auto">
              <a:xfrm rot="14400000">
                <a:off x="5381573" y="3269622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1" name="二等辺三角形 71">
              <a:extLst>
                <a:ext uri="{FF2B5EF4-FFF2-40B4-BE49-F238E27FC236}">
                  <a16:creationId xmlns:a16="http://schemas.microsoft.com/office/drawing/2014/main" id="{AD0742A6-84D2-5380-5DFA-5D192F4A4B9D}"/>
                </a:ext>
              </a:extLst>
            </p:cNvPr>
            <p:cNvSpPr/>
            <p:nvPr/>
          </p:nvSpPr>
          <p:spPr bwMode="auto">
            <a:xfrm rot="16200000">
              <a:off x="6456530" y="4045002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二等辺三角形 71">
              <a:extLst>
                <a:ext uri="{FF2B5EF4-FFF2-40B4-BE49-F238E27FC236}">
                  <a16:creationId xmlns:a16="http://schemas.microsoft.com/office/drawing/2014/main" id="{C00A94C0-6097-F443-6BF6-F8FFD2BFB6B1}"/>
                </a:ext>
              </a:extLst>
            </p:cNvPr>
            <p:cNvSpPr/>
            <p:nvPr/>
          </p:nvSpPr>
          <p:spPr bwMode="auto">
            <a:xfrm rot="16200000">
              <a:off x="6928018" y="4045002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18577A48-3F45-8A0D-8AF3-4D447624BCD6}"/>
                </a:ext>
              </a:extLst>
            </p:cNvPr>
            <p:cNvSpPr/>
            <p:nvPr/>
          </p:nvSpPr>
          <p:spPr bwMode="auto">
            <a:xfrm flipH="1">
              <a:off x="6273383" y="3592302"/>
              <a:ext cx="992828" cy="391169"/>
            </a:xfrm>
            <a:custGeom>
              <a:avLst/>
              <a:gdLst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21" fmla="*/ 820724 w 992828"/>
                <a:gd name="csY21" fmla="*/ 1414 h 429077"/>
                <a:gd name="csX22" fmla="*/ 499203 w 992828"/>
                <a:gd name="csY22" fmla="*/ 148308 h 429077"/>
                <a:gd name="csX0" fmla="*/ 174588 w 992828"/>
                <a:gd name="csY0" fmla="*/ 357913 h 786990"/>
                <a:gd name="csX1" fmla="*/ 173645 w 992828"/>
                <a:gd name="csY1" fmla="*/ 358325 h 786990"/>
                <a:gd name="csX2" fmla="*/ 115952 w 992828"/>
                <a:gd name="csY2" fmla="*/ 395821 h 786990"/>
                <a:gd name="csX3" fmla="*/ 92262 w 992828"/>
                <a:gd name="csY3" fmla="*/ 786990 h 786990"/>
                <a:gd name="csX4" fmla="*/ 92263 w 992828"/>
                <a:gd name="csY4" fmla="*/ 786990 h 786990"/>
                <a:gd name="csX5" fmla="*/ 171647 w 992828"/>
                <a:gd name="csY5" fmla="*/ 696592 h 786990"/>
                <a:gd name="csX6" fmla="*/ 192806 w 992828"/>
                <a:gd name="csY6" fmla="*/ 676423 h 786990"/>
                <a:gd name="csX7" fmla="*/ 193949 w 992828"/>
                <a:gd name="csY7" fmla="*/ 682358 h 786990"/>
                <a:gd name="csX8" fmla="*/ 239815 w 992828"/>
                <a:gd name="csY8" fmla="*/ 737979 h 786990"/>
                <a:gd name="csX9" fmla="*/ 239816 w 992828"/>
                <a:gd name="csY9" fmla="*/ 737979 h 786990"/>
                <a:gd name="csX10" fmla="*/ 475835 w 992828"/>
                <a:gd name="csY10" fmla="*/ 533808 h 786990"/>
                <a:gd name="csX11" fmla="*/ 496415 w 992828"/>
                <a:gd name="csY11" fmla="*/ 522572 h 786990"/>
                <a:gd name="csX12" fmla="*/ 516995 w 992828"/>
                <a:gd name="csY12" fmla="*/ 533808 h 786990"/>
                <a:gd name="csX13" fmla="*/ 753013 w 992828"/>
                <a:gd name="csY13" fmla="*/ 737979 h 786990"/>
                <a:gd name="csX14" fmla="*/ 753014 w 992828"/>
                <a:gd name="csY14" fmla="*/ 737979 h 786990"/>
                <a:gd name="csX15" fmla="*/ 798880 w 992828"/>
                <a:gd name="csY15" fmla="*/ 682358 h 786990"/>
                <a:gd name="csX16" fmla="*/ 800023 w 992828"/>
                <a:gd name="csY16" fmla="*/ 676423 h 786990"/>
                <a:gd name="csX17" fmla="*/ 821182 w 992828"/>
                <a:gd name="csY17" fmla="*/ 696592 h 786990"/>
                <a:gd name="csX18" fmla="*/ 900565 w 992828"/>
                <a:gd name="csY18" fmla="*/ 786990 h 786990"/>
                <a:gd name="csX19" fmla="*/ 900566 w 992828"/>
                <a:gd name="csY19" fmla="*/ 786990 h 786990"/>
                <a:gd name="csX20" fmla="*/ 876876 w 992828"/>
                <a:gd name="csY20" fmla="*/ 395821 h 786990"/>
                <a:gd name="csX21" fmla="*/ 820724 w 992828"/>
                <a:gd name="csY21" fmla="*/ 359327 h 786990"/>
                <a:gd name="csX22" fmla="*/ 492059 w 992828"/>
                <a:gd name="csY22" fmla="*/ 3777 h 786990"/>
                <a:gd name="csX23" fmla="*/ 174588 w 992828"/>
                <a:gd name="csY23" fmla="*/ 357913 h 786990"/>
                <a:gd name="csX0" fmla="*/ 492059 w 992828"/>
                <a:gd name="csY0" fmla="*/ 3777 h 786990"/>
                <a:gd name="csX1" fmla="*/ 174588 w 992828"/>
                <a:gd name="csY1" fmla="*/ 357913 h 786990"/>
                <a:gd name="csX2" fmla="*/ 173645 w 992828"/>
                <a:gd name="csY2" fmla="*/ 358325 h 786990"/>
                <a:gd name="csX3" fmla="*/ 115952 w 992828"/>
                <a:gd name="csY3" fmla="*/ 395821 h 786990"/>
                <a:gd name="csX4" fmla="*/ 92262 w 992828"/>
                <a:gd name="csY4" fmla="*/ 786990 h 786990"/>
                <a:gd name="csX5" fmla="*/ 92263 w 992828"/>
                <a:gd name="csY5" fmla="*/ 786990 h 786990"/>
                <a:gd name="csX6" fmla="*/ 171647 w 992828"/>
                <a:gd name="csY6" fmla="*/ 696592 h 786990"/>
                <a:gd name="csX7" fmla="*/ 192806 w 992828"/>
                <a:gd name="csY7" fmla="*/ 676423 h 786990"/>
                <a:gd name="csX8" fmla="*/ 193949 w 992828"/>
                <a:gd name="csY8" fmla="*/ 682358 h 786990"/>
                <a:gd name="csX9" fmla="*/ 239815 w 992828"/>
                <a:gd name="csY9" fmla="*/ 737979 h 786990"/>
                <a:gd name="csX10" fmla="*/ 239816 w 992828"/>
                <a:gd name="csY10" fmla="*/ 737979 h 786990"/>
                <a:gd name="csX11" fmla="*/ 475835 w 992828"/>
                <a:gd name="csY11" fmla="*/ 533808 h 786990"/>
                <a:gd name="csX12" fmla="*/ 496415 w 992828"/>
                <a:gd name="csY12" fmla="*/ 522572 h 786990"/>
                <a:gd name="csX13" fmla="*/ 516995 w 992828"/>
                <a:gd name="csY13" fmla="*/ 533808 h 786990"/>
                <a:gd name="csX14" fmla="*/ 753013 w 992828"/>
                <a:gd name="csY14" fmla="*/ 737979 h 786990"/>
                <a:gd name="csX15" fmla="*/ 753014 w 992828"/>
                <a:gd name="csY15" fmla="*/ 737979 h 786990"/>
                <a:gd name="csX16" fmla="*/ 798880 w 992828"/>
                <a:gd name="csY16" fmla="*/ 682358 h 786990"/>
                <a:gd name="csX17" fmla="*/ 800023 w 992828"/>
                <a:gd name="csY17" fmla="*/ 676423 h 786990"/>
                <a:gd name="csX18" fmla="*/ 821182 w 992828"/>
                <a:gd name="csY18" fmla="*/ 696592 h 786990"/>
                <a:gd name="csX19" fmla="*/ 900565 w 992828"/>
                <a:gd name="csY19" fmla="*/ 786990 h 786990"/>
                <a:gd name="csX20" fmla="*/ 900566 w 992828"/>
                <a:gd name="csY20" fmla="*/ 786990 h 786990"/>
                <a:gd name="csX21" fmla="*/ 876876 w 992828"/>
                <a:gd name="csY21" fmla="*/ 395821 h 786990"/>
                <a:gd name="csX22" fmla="*/ 820724 w 992828"/>
                <a:gd name="csY22" fmla="*/ 359327 h 786990"/>
                <a:gd name="csX23" fmla="*/ 583499 w 992828"/>
                <a:gd name="csY23" fmla="*/ 95217 h 786990"/>
                <a:gd name="csX0" fmla="*/ 174588 w 992828"/>
                <a:gd name="csY0" fmla="*/ 262696 h 691773"/>
                <a:gd name="csX1" fmla="*/ 173645 w 992828"/>
                <a:gd name="csY1" fmla="*/ 263108 h 691773"/>
                <a:gd name="csX2" fmla="*/ 115952 w 992828"/>
                <a:gd name="csY2" fmla="*/ 300604 h 691773"/>
                <a:gd name="csX3" fmla="*/ 92262 w 992828"/>
                <a:gd name="csY3" fmla="*/ 691773 h 691773"/>
                <a:gd name="csX4" fmla="*/ 92263 w 992828"/>
                <a:gd name="csY4" fmla="*/ 691773 h 691773"/>
                <a:gd name="csX5" fmla="*/ 171647 w 992828"/>
                <a:gd name="csY5" fmla="*/ 601375 h 691773"/>
                <a:gd name="csX6" fmla="*/ 192806 w 992828"/>
                <a:gd name="csY6" fmla="*/ 581206 h 691773"/>
                <a:gd name="csX7" fmla="*/ 193949 w 992828"/>
                <a:gd name="csY7" fmla="*/ 587141 h 691773"/>
                <a:gd name="csX8" fmla="*/ 239815 w 992828"/>
                <a:gd name="csY8" fmla="*/ 642762 h 691773"/>
                <a:gd name="csX9" fmla="*/ 239816 w 992828"/>
                <a:gd name="csY9" fmla="*/ 642762 h 691773"/>
                <a:gd name="csX10" fmla="*/ 475835 w 992828"/>
                <a:gd name="csY10" fmla="*/ 438591 h 691773"/>
                <a:gd name="csX11" fmla="*/ 496415 w 992828"/>
                <a:gd name="csY11" fmla="*/ 427355 h 691773"/>
                <a:gd name="csX12" fmla="*/ 516995 w 992828"/>
                <a:gd name="csY12" fmla="*/ 438591 h 691773"/>
                <a:gd name="csX13" fmla="*/ 753013 w 992828"/>
                <a:gd name="csY13" fmla="*/ 642762 h 691773"/>
                <a:gd name="csX14" fmla="*/ 753014 w 992828"/>
                <a:gd name="csY14" fmla="*/ 642762 h 691773"/>
                <a:gd name="csX15" fmla="*/ 798880 w 992828"/>
                <a:gd name="csY15" fmla="*/ 587141 h 691773"/>
                <a:gd name="csX16" fmla="*/ 800023 w 992828"/>
                <a:gd name="csY16" fmla="*/ 581206 h 691773"/>
                <a:gd name="csX17" fmla="*/ 821182 w 992828"/>
                <a:gd name="csY17" fmla="*/ 601375 h 691773"/>
                <a:gd name="csX18" fmla="*/ 900565 w 992828"/>
                <a:gd name="csY18" fmla="*/ 691773 h 691773"/>
                <a:gd name="csX19" fmla="*/ 900566 w 992828"/>
                <a:gd name="csY19" fmla="*/ 691773 h 691773"/>
                <a:gd name="csX20" fmla="*/ 876876 w 992828"/>
                <a:gd name="csY20" fmla="*/ 300604 h 691773"/>
                <a:gd name="csX21" fmla="*/ 820724 w 992828"/>
                <a:gd name="csY21" fmla="*/ 264110 h 691773"/>
                <a:gd name="csX22" fmla="*/ 583499 w 992828"/>
                <a:gd name="csY22" fmla="*/ 0 h 691773"/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21" fmla="*/ 820724 w 992828"/>
                <a:gd name="csY21" fmla="*/ 1414 h 429077"/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0" fmla="*/ 174588 w 992828"/>
                <a:gd name="csY0" fmla="*/ 0 h 429077"/>
                <a:gd name="csX1" fmla="*/ 115952 w 992828"/>
                <a:gd name="csY1" fmla="*/ 37908 h 429077"/>
                <a:gd name="csX2" fmla="*/ 92262 w 992828"/>
                <a:gd name="csY2" fmla="*/ 429077 h 429077"/>
                <a:gd name="csX3" fmla="*/ 92263 w 992828"/>
                <a:gd name="csY3" fmla="*/ 429077 h 429077"/>
                <a:gd name="csX4" fmla="*/ 171647 w 992828"/>
                <a:gd name="csY4" fmla="*/ 338679 h 429077"/>
                <a:gd name="csX5" fmla="*/ 192806 w 992828"/>
                <a:gd name="csY5" fmla="*/ 318510 h 429077"/>
                <a:gd name="csX6" fmla="*/ 193949 w 992828"/>
                <a:gd name="csY6" fmla="*/ 324445 h 429077"/>
                <a:gd name="csX7" fmla="*/ 239815 w 992828"/>
                <a:gd name="csY7" fmla="*/ 380066 h 429077"/>
                <a:gd name="csX8" fmla="*/ 239816 w 992828"/>
                <a:gd name="csY8" fmla="*/ 380066 h 429077"/>
                <a:gd name="csX9" fmla="*/ 475835 w 992828"/>
                <a:gd name="csY9" fmla="*/ 175895 h 429077"/>
                <a:gd name="csX10" fmla="*/ 496415 w 992828"/>
                <a:gd name="csY10" fmla="*/ 164659 h 429077"/>
                <a:gd name="csX11" fmla="*/ 516995 w 992828"/>
                <a:gd name="csY11" fmla="*/ 175895 h 429077"/>
                <a:gd name="csX12" fmla="*/ 753013 w 992828"/>
                <a:gd name="csY12" fmla="*/ 380066 h 429077"/>
                <a:gd name="csX13" fmla="*/ 753014 w 992828"/>
                <a:gd name="csY13" fmla="*/ 380066 h 429077"/>
                <a:gd name="csX14" fmla="*/ 798880 w 992828"/>
                <a:gd name="csY14" fmla="*/ 324445 h 429077"/>
                <a:gd name="csX15" fmla="*/ 800023 w 992828"/>
                <a:gd name="csY15" fmla="*/ 318510 h 429077"/>
                <a:gd name="csX16" fmla="*/ 821182 w 992828"/>
                <a:gd name="csY16" fmla="*/ 338679 h 429077"/>
                <a:gd name="csX17" fmla="*/ 900565 w 992828"/>
                <a:gd name="csY17" fmla="*/ 429077 h 429077"/>
                <a:gd name="csX18" fmla="*/ 900566 w 992828"/>
                <a:gd name="csY18" fmla="*/ 429077 h 429077"/>
                <a:gd name="csX19" fmla="*/ 876876 w 992828"/>
                <a:gd name="csY19" fmla="*/ 37908 h 429077"/>
                <a:gd name="csX0" fmla="*/ 115952 w 992828"/>
                <a:gd name="csY0" fmla="*/ 0 h 391169"/>
                <a:gd name="csX1" fmla="*/ 92262 w 992828"/>
                <a:gd name="csY1" fmla="*/ 391169 h 391169"/>
                <a:gd name="csX2" fmla="*/ 92263 w 992828"/>
                <a:gd name="csY2" fmla="*/ 391169 h 391169"/>
                <a:gd name="csX3" fmla="*/ 171647 w 992828"/>
                <a:gd name="csY3" fmla="*/ 300771 h 391169"/>
                <a:gd name="csX4" fmla="*/ 192806 w 992828"/>
                <a:gd name="csY4" fmla="*/ 280602 h 391169"/>
                <a:gd name="csX5" fmla="*/ 193949 w 992828"/>
                <a:gd name="csY5" fmla="*/ 286537 h 391169"/>
                <a:gd name="csX6" fmla="*/ 239815 w 992828"/>
                <a:gd name="csY6" fmla="*/ 342158 h 391169"/>
                <a:gd name="csX7" fmla="*/ 239816 w 992828"/>
                <a:gd name="csY7" fmla="*/ 342158 h 391169"/>
                <a:gd name="csX8" fmla="*/ 475835 w 992828"/>
                <a:gd name="csY8" fmla="*/ 137987 h 391169"/>
                <a:gd name="csX9" fmla="*/ 496415 w 992828"/>
                <a:gd name="csY9" fmla="*/ 126751 h 391169"/>
                <a:gd name="csX10" fmla="*/ 516995 w 992828"/>
                <a:gd name="csY10" fmla="*/ 137987 h 391169"/>
                <a:gd name="csX11" fmla="*/ 753013 w 992828"/>
                <a:gd name="csY11" fmla="*/ 342158 h 391169"/>
                <a:gd name="csX12" fmla="*/ 753014 w 992828"/>
                <a:gd name="csY12" fmla="*/ 342158 h 391169"/>
                <a:gd name="csX13" fmla="*/ 798880 w 992828"/>
                <a:gd name="csY13" fmla="*/ 286537 h 391169"/>
                <a:gd name="csX14" fmla="*/ 800023 w 992828"/>
                <a:gd name="csY14" fmla="*/ 280602 h 391169"/>
                <a:gd name="csX15" fmla="*/ 821182 w 992828"/>
                <a:gd name="csY15" fmla="*/ 300771 h 391169"/>
                <a:gd name="csX16" fmla="*/ 900565 w 992828"/>
                <a:gd name="csY16" fmla="*/ 391169 h 391169"/>
                <a:gd name="csX17" fmla="*/ 900566 w 992828"/>
                <a:gd name="csY17" fmla="*/ 391169 h 391169"/>
                <a:gd name="csX18" fmla="*/ 876876 w 992828"/>
                <a:gd name="csY18" fmla="*/ 0 h 3911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992828" h="391169">
                  <a:moveTo>
                    <a:pt x="115952" y="0"/>
                  </a:moveTo>
                  <a:cubicBezTo>
                    <a:pt x="-28869" y="113129"/>
                    <a:pt x="-39475" y="288261"/>
                    <a:pt x="92262" y="391169"/>
                  </a:cubicBezTo>
                  <a:lnTo>
                    <a:pt x="92263" y="391169"/>
                  </a:lnTo>
                  <a:cubicBezTo>
                    <a:pt x="117074" y="360142"/>
                    <a:pt x="143572" y="329981"/>
                    <a:pt x="171647" y="300771"/>
                  </a:cubicBezTo>
                  <a:lnTo>
                    <a:pt x="192806" y="280602"/>
                  </a:lnTo>
                  <a:lnTo>
                    <a:pt x="193949" y="286537"/>
                  </a:lnTo>
                  <a:cubicBezTo>
                    <a:pt x="203643" y="307033"/>
                    <a:pt x="218905" y="326012"/>
                    <a:pt x="239815" y="342158"/>
                  </a:cubicBezTo>
                  <a:lnTo>
                    <a:pt x="239816" y="342158"/>
                  </a:lnTo>
                  <a:cubicBezTo>
                    <a:pt x="302828" y="264268"/>
                    <a:pt x="382964" y="195081"/>
                    <a:pt x="475835" y="137987"/>
                  </a:cubicBezTo>
                  <a:lnTo>
                    <a:pt x="496415" y="126751"/>
                  </a:lnTo>
                  <a:lnTo>
                    <a:pt x="516995" y="137987"/>
                  </a:lnTo>
                  <a:cubicBezTo>
                    <a:pt x="609866" y="195081"/>
                    <a:pt x="690002" y="264268"/>
                    <a:pt x="753013" y="342158"/>
                  </a:cubicBezTo>
                  <a:lnTo>
                    <a:pt x="753014" y="342158"/>
                  </a:lnTo>
                  <a:cubicBezTo>
                    <a:pt x="773924" y="326012"/>
                    <a:pt x="789186" y="307033"/>
                    <a:pt x="798880" y="286537"/>
                  </a:cubicBezTo>
                  <a:lnTo>
                    <a:pt x="800023" y="280602"/>
                  </a:lnTo>
                  <a:lnTo>
                    <a:pt x="821182" y="300771"/>
                  </a:lnTo>
                  <a:cubicBezTo>
                    <a:pt x="849257" y="329981"/>
                    <a:pt x="875754" y="360142"/>
                    <a:pt x="900565" y="391169"/>
                  </a:cubicBezTo>
                  <a:lnTo>
                    <a:pt x="900566" y="391169"/>
                  </a:lnTo>
                  <a:cubicBezTo>
                    <a:pt x="1032303" y="288261"/>
                    <a:pt x="1021697" y="113129"/>
                    <a:pt x="876876" y="0"/>
                  </a:cubicBezTo>
                </a:path>
              </a:pathLst>
            </a:custGeom>
            <a:solidFill>
              <a:srgbClr val="CC6600"/>
            </a:solidFill>
            <a:ln w="38100" cap="rnd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DA86471D-2615-6298-014D-507D57C81FA3}"/>
              </a:ext>
            </a:extLst>
          </p:cNvPr>
          <p:cNvGrpSpPr/>
          <p:nvPr/>
        </p:nvGrpSpPr>
        <p:grpSpPr>
          <a:xfrm>
            <a:off x="1460898" y="926560"/>
            <a:ext cx="1232328" cy="2611642"/>
            <a:chOff x="4368373" y="6489340"/>
            <a:chExt cx="1232328" cy="2611642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2F2418E5-EBE7-E54F-00DC-7CB75A1BCF25}"/>
                </a:ext>
              </a:extLst>
            </p:cNvPr>
            <p:cNvGrpSpPr/>
            <p:nvPr/>
          </p:nvGrpSpPr>
          <p:grpSpPr>
            <a:xfrm>
              <a:off x="4368373" y="6489340"/>
              <a:ext cx="1232328" cy="2611642"/>
              <a:chOff x="4331532" y="6489340"/>
              <a:chExt cx="1306009" cy="2611642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025C330B-3BA2-C4A8-2677-DB40E460684A}"/>
                  </a:ext>
                </a:extLst>
              </p:cNvPr>
              <p:cNvGrpSpPr/>
              <p:nvPr/>
            </p:nvGrpSpPr>
            <p:grpSpPr>
              <a:xfrm>
                <a:off x="4491160" y="8752290"/>
                <a:ext cx="968111" cy="348692"/>
                <a:chOff x="3668917" y="8737285"/>
                <a:chExt cx="968111" cy="348692"/>
              </a:xfrm>
            </p:grpSpPr>
            <p:sp>
              <p:nvSpPr>
                <p:cNvPr id="275" name="台形 274">
                  <a:extLst>
                    <a:ext uri="{FF2B5EF4-FFF2-40B4-BE49-F238E27FC236}">
                      <a16:creationId xmlns:a16="http://schemas.microsoft.com/office/drawing/2014/main" id="{15C76B7D-BC06-FDE3-05D3-F53A439C6750}"/>
                    </a:ext>
                  </a:extLst>
                </p:cNvPr>
                <p:cNvSpPr/>
                <p:nvPr/>
              </p:nvSpPr>
              <p:spPr bwMode="auto">
                <a:xfrm rot="10800000">
                  <a:off x="3913979" y="8737285"/>
                  <a:ext cx="163370" cy="187345"/>
                </a:xfrm>
                <a:prstGeom prst="trapezoid">
                  <a:avLst>
                    <a:gd name="adj" fmla="val 912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台形 275">
                  <a:extLst>
                    <a:ext uri="{FF2B5EF4-FFF2-40B4-BE49-F238E27FC236}">
                      <a16:creationId xmlns:a16="http://schemas.microsoft.com/office/drawing/2014/main" id="{CD82FFD4-F357-C7F3-76E4-A01AC6A6A554}"/>
                    </a:ext>
                  </a:extLst>
                </p:cNvPr>
                <p:cNvSpPr/>
                <p:nvPr/>
              </p:nvSpPr>
              <p:spPr bwMode="auto">
                <a:xfrm rot="10800000">
                  <a:off x="4234933" y="8737285"/>
                  <a:ext cx="163370" cy="187345"/>
                </a:xfrm>
                <a:prstGeom prst="trapezoid">
                  <a:avLst>
                    <a:gd name="adj" fmla="val 912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9071D78A-F6A4-4AB3-8D82-6B58E3BB90ED}"/>
                    </a:ext>
                  </a:extLst>
                </p:cNvPr>
                <p:cNvSpPr/>
                <p:nvPr/>
              </p:nvSpPr>
              <p:spPr bwMode="auto">
                <a:xfrm>
                  <a:off x="3668917" y="8874605"/>
                  <a:ext cx="427960" cy="211372"/>
                </a:xfrm>
                <a:custGeom>
                  <a:avLst/>
                  <a:gdLst>
                    <a:gd name="csX0" fmla="*/ 239912 w 456834"/>
                    <a:gd name="csY0" fmla="*/ 0 h 298728"/>
                    <a:gd name="csX1" fmla="*/ 456834 w 456834"/>
                    <a:gd name="csY1" fmla="*/ 0 h 298728"/>
                    <a:gd name="csX2" fmla="*/ 456834 w 456834"/>
                    <a:gd name="csY2" fmla="*/ 212097 h 298728"/>
                    <a:gd name="csX3" fmla="*/ 456834 w 456834"/>
                    <a:gd name="csY3" fmla="*/ 212100 h 298728"/>
                    <a:gd name="csX4" fmla="*/ 456834 w 456834"/>
                    <a:gd name="csY4" fmla="*/ 284060 h 298728"/>
                    <a:gd name="csX5" fmla="*/ 443937 w 456834"/>
                    <a:gd name="csY5" fmla="*/ 298728 h 298728"/>
                    <a:gd name="csX6" fmla="*/ 369129 w 456834"/>
                    <a:gd name="csY6" fmla="*/ 298728 h 298728"/>
                    <a:gd name="csX7" fmla="*/ 369129 w 456834"/>
                    <a:gd name="csY7" fmla="*/ 222272 h 298728"/>
                    <a:gd name="csX8" fmla="*/ 201840 w 456834"/>
                    <a:gd name="csY8" fmla="*/ 298728 h 298728"/>
                    <a:gd name="csX9" fmla="*/ 12897 w 456834"/>
                    <a:gd name="csY9" fmla="*/ 298728 h 298728"/>
                    <a:gd name="csX10" fmla="*/ 0 w 456834"/>
                    <a:gd name="csY10" fmla="*/ 284060 h 298728"/>
                    <a:gd name="csX11" fmla="*/ 0 w 456834"/>
                    <a:gd name="csY11" fmla="*/ 212100 h 298728"/>
                    <a:gd name="csX12" fmla="*/ 76167 w 456834"/>
                    <a:gd name="csY12" fmla="*/ 125471 h 298728"/>
                    <a:gd name="csX13" fmla="*/ 180160 w 456834"/>
                    <a:gd name="csY13" fmla="*/ 122131 h 298728"/>
                    <a:gd name="csX14" fmla="*/ 240063 w 456834"/>
                    <a:gd name="csY14" fmla="*/ 48759 h 29872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456834" h="298728">
                      <a:moveTo>
                        <a:pt x="239912" y="0"/>
                      </a:moveTo>
                      <a:lnTo>
                        <a:pt x="456834" y="0"/>
                      </a:lnTo>
                      <a:lnTo>
                        <a:pt x="456834" y="212097"/>
                      </a:lnTo>
                      <a:cubicBezTo>
                        <a:pt x="456834" y="212098"/>
                        <a:pt x="456834" y="212099"/>
                        <a:pt x="456834" y="212100"/>
                      </a:cubicBezTo>
                      <a:cubicBezTo>
                        <a:pt x="456834" y="236087"/>
                        <a:pt x="456834" y="260074"/>
                        <a:pt x="456834" y="284060"/>
                      </a:cubicBezTo>
                      <a:cubicBezTo>
                        <a:pt x="456834" y="292161"/>
                        <a:pt x="451060" y="298728"/>
                        <a:pt x="443937" y="298728"/>
                      </a:cubicBezTo>
                      <a:lnTo>
                        <a:pt x="369129" y="298728"/>
                      </a:lnTo>
                      <a:lnTo>
                        <a:pt x="369129" y="222272"/>
                      </a:lnTo>
                      <a:lnTo>
                        <a:pt x="201840" y="298728"/>
                      </a:lnTo>
                      <a:lnTo>
                        <a:pt x="12897" y="298728"/>
                      </a:lnTo>
                      <a:cubicBezTo>
                        <a:pt x="5774" y="298728"/>
                        <a:pt x="0" y="292161"/>
                        <a:pt x="0" y="284060"/>
                      </a:cubicBezTo>
                      <a:lnTo>
                        <a:pt x="0" y="212100"/>
                      </a:lnTo>
                      <a:cubicBezTo>
                        <a:pt x="0" y="164256"/>
                        <a:pt x="34101" y="125471"/>
                        <a:pt x="76167" y="125471"/>
                      </a:cubicBezTo>
                      <a:lnTo>
                        <a:pt x="180160" y="122131"/>
                      </a:lnTo>
                      <a:lnTo>
                        <a:pt x="240063" y="4875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BCDCB1DC-7291-4180-384A-047F9093666B}"/>
                    </a:ext>
                  </a:extLst>
                </p:cNvPr>
                <p:cNvSpPr/>
                <p:nvPr/>
              </p:nvSpPr>
              <p:spPr bwMode="auto">
                <a:xfrm flipH="1">
                  <a:off x="4209070" y="8874605"/>
                  <a:ext cx="427958" cy="211372"/>
                </a:xfrm>
                <a:custGeom>
                  <a:avLst/>
                  <a:gdLst>
                    <a:gd name="csX0" fmla="*/ 456832 w 456832"/>
                    <a:gd name="csY0" fmla="*/ 0 h 298728"/>
                    <a:gd name="csX1" fmla="*/ 239911 w 456832"/>
                    <a:gd name="csY1" fmla="*/ 0 h 298728"/>
                    <a:gd name="csX2" fmla="*/ 240062 w 456832"/>
                    <a:gd name="csY2" fmla="*/ 48759 h 298728"/>
                    <a:gd name="csX3" fmla="*/ 180159 w 456832"/>
                    <a:gd name="csY3" fmla="*/ 122131 h 298728"/>
                    <a:gd name="csX4" fmla="*/ 76167 w 456832"/>
                    <a:gd name="csY4" fmla="*/ 125471 h 298728"/>
                    <a:gd name="csX5" fmla="*/ 0 w 456832"/>
                    <a:gd name="csY5" fmla="*/ 212100 h 298728"/>
                    <a:gd name="csX6" fmla="*/ 0 w 456832"/>
                    <a:gd name="csY6" fmla="*/ 284060 h 298728"/>
                    <a:gd name="csX7" fmla="*/ 12897 w 456832"/>
                    <a:gd name="csY7" fmla="*/ 298728 h 298728"/>
                    <a:gd name="csX8" fmla="*/ 195726 w 456832"/>
                    <a:gd name="csY8" fmla="*/ 298728 h 298728"/>
                    <a:gd name="csX9" fmla="*/ 363015 w 456832"/>
                    <a:gd name="csY9" fmla="*/ 222272 h 298728"/>
                    <a:gd name="csX10" fmla="*/ 363015 w 456832"/>
                    <a:gd name="csY10" fmla="*/ 298728 h 298728"/>
                    <a:gd name="csX11" fmla="*/ 443935 w 456832"/>
                    <a:gd name="csY11" fmla="*/ 298728 h 298728"/>
                    <a:gd name="csX12" fmla="*/ 456832 w 456832"/>
                    <a:gd name="csY12" fmla="*/ 284060 h 298728"/>
                    <a:gd name="csX13" fmla="*/ 456832 w 456832"/>
                    <a:gd name="csY13" fmla="*/ 212100 h 298728"/>
                    <a:gd name="csX14" fmla="*/ 456832 w 456832"/>
                    <a:gd name="csY14" fmla="*/ 212097 h 29872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</a:cxnLst>
                  <a:rect l="l" t="t" r="r" b="b"/>
                  <a:pathLst>
                    <a:path w="456832" h="298728">
                      <a:moveTo>
                        <a:pt x="456832" y="0"/>
                      </a:moveTo>
                      <a:lnTo>
                        <a:pt x="239911" y="0"/>
                      </a:lnTo>
                      <a:lnTo>
                        <a:pt x="240062" y="48759"/>
                      </a:lnTo>
                      <a:lnTo>
                        <a:pt x="180159" y="122131"/>
                      </a:lnTo>
                      <a:lnTo>
                        <a:pt x="76167" y="125471"/>
                      </a:lnTo>
                      <a:cubicBezTo>
                        <a:pt x="34101" y="125471"/>
                        <a:pt x="0" y="164256"/>
                        <a:pt x="0" y="212100"/>
                      </a:cubicBezTo>
                      <a:lnTo>
                        <a:pt x="0" y="284060"/>
                      </a:lnTo>
                      <a:cubicBezTo>
                        <a:pt x="0" y="292161"/>
                        <a:pt x="5774" y="298728"/>
                        <a:pt x="12897" y="298728"/>
                      </a:cubicBezTo>
                      <a:lnTo>
                        <a:pt x="195726" y="298728"/>
                      </a:lnTo>
                      <a:lnTo>
                        <a:pt x="363015" y="222272"/>
                      </a:lnTo>
                      <a:lnTo>
                        <a:pt x="363015" y="298728"/>
                      </a:lnTo>
                      <a:lnTo>
                        <a:pt x="443935" y="298728"/>
                      </a:lnTo>
                      <a:cubicBezTo>
                        <a:pt x="451058" y="298728"/>
                        <a:pt x="456832" y="292161"/>
                        <a:pt x="456832" y="284060"/>
                      </a:cubicBezTo>
                      <a:cubicBezTo>
                        <a:pt x="456832" y="260074"/>
                        <a:pt x="456832" y="236087"/>
                        <a:pt x="456832" y="212100"/>
                      </a:cubicBezTo>
                      <a:cubicBezTo>
                        <a:pt x="456832" y="212099"/>
                        <a:pt x="456832" y="212098"/>
                        <a:pt x="456832" y="212097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8767EAD8-1E5F-4D62-72F4-ABC2D0C73E32}"/>
                  </a:ext>
                </a:extLst>
              </p:cNvPr>
              <p:cNvGrpSpPr/>
              <p:nvPr/>
            </p:nvGrpSpPr>
            <p:grpSpPr>
              <a:xfrm>
                <a:off x="4331532" y="6489340"/>
                <a:ext cx="1306009" cy="2347075"/>
                <a:chOff x="4216499" y="1945656"/>
                <a:chExt cx="1197382" cy="2240797"/>
              </a:xfrm>
            </p:grpSpPr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087955F0-E4ED-59E1-A990-D1118DC96136}"/>
                    </a:ext>
                  </a:extLst>
                </p:cNvPr>
                <p:cNvSpPr/>
                <p:nvPr/>
              </p:nvSpPr>
              <p:spPr bwMode="auto">
                <a:xfrm>
                  <a:off x="430539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33491F9C-5A33-C46F-F52A-FC69224A7AF9}"/>
                    </a:ext>
                  </a:extLst>
                </p:cNvPr>
                <p:cNvSpPr/>
                <p:nvPr/>
              </p:nvSpPr>
              <p:spPr bwMode="auto">
                <a:xfrm rot="10800000">
                  <a:off x="4435114" y="3867799"/>
                  <a:ext cx="743930" cy="318654"/>
                </a:xfrm>
                <a:custGeom>
                  <a:avLst/>
                  <a:gdLst>
                    <a:gd name="connsiteX0" fmla="*/ 809300 w 809300"/>
                    <a:gd name="connsiteY0" fmla="*/ 435225 h 435225"/>
                    <a:gd name="connsiteX1" fmla="*/ 0 w 809300"/>
                    <a:gd name="connsiteY1" fmla="*/ 435225 h 435225"/>
                    <a:gd name="connsiteX2" fmla="*/ 76156 w 809300"/>
                    <a:gd name="connsiteY2" fmla="*/ 0 h 435225"/>
                    <a:gd name="connsiteX3" fmla="*/ 368300 w 809300"/>
                    <a:gd name="connsiteY3" fmla="*/ 0 h 435225"/>
                    <a:gd name="connsiteX4" fmla="*/ 368300 w 809300"/>
                    <a:gd name="connsiteY4" fmla="*/ 290875 h 435225"/>
                    <a:gd name="connsiteX5" fmla="*/ 389163 w 809300"/>
                    <a:gd name="connsiteY5" fmla="*/ 311738 h 435225"/>
                    <a:gd name="connsiteX6" fmla="*/ 418459 w 809300"/>
                    <a:gd name="connsiteY6" fmla="*/ 311738 h 435225"/>
                    <a:gd name="connsiteX7" fmla="*/ 439322 w 809300"/>
                    <a:gd name="connsiteY7" fmla="*/ 290875 h 435225"/>
                    <a:gd name="connsiteX8" fmla="*/ 439322 w 809300"/>
                    <a:gd name="connsiteY8" fmla="*/ 0 h 435225"/>
                    <a:gd name="connsiteX9" fmla="*/ 733144 w 809300"/>
                    <a:gd name="connsiteY9" fmla="*/ 0 h 4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9300" h="435225">
                      <a:moveTo>
                        <a:pt x="809300" y="435225"/>
                      </a:moveTo>
                      <a:lnTo>
                        <a:pt x="0" y="435225"/>
                      </a:lnTo>
                      <a:lnTo>
                        <a:pt x="76156" y="0"/>
                      </a:lnTo>
                      <a:lnTo>
                        <a:pt x="368300" y="0"/>
                      </a:lnTo>
                      <a:lnTo>
                        <a:pt x="368300" y="290875"/>
                      </a:lnTo>
                      <a:cubicBezTo>
                        <a:pt x="368300" y="302397"/>
                        <a:pt x="377641" y="311738"/>
                        <a:pt x="389163" y="311738"/>
                      </a:cubicBezTo>
                      <a:lnTo>
                        <a:pt x="418459" y="311738"/>
                      </a:lnTo>
                      <a:cubicBezTo>
                        <a:pt x="429981" y="311738"/>
                        <a:pt x="439322" y="302397"/>
                        <a:pt x="439322" y="290875"/>
                      </a:cubicBezTo>
                      <a:lnTo>
                        <a:pt x="439322" y="0"/>
                      </a:lnTo>
                      <a:lnTo>
                        <a:pt x="733144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255" name="四角形: 上の 2 つの角を丸める 206">
                  <a:extLst>
                    <a:ext uri="{FF2B5EF4-FFF2-40B4-BE49-F238E27FC236}">
                      <a16:creationId xmlns:a16="http://schemas.microsoft.com/office/drawing/2014/main" id="{6C831C40-8E35-D268-F915-FBAF509BA377}"/>
                    </a:ext>
                  </a:extLst>
                </p:cNvPr>
                <p:cNvSpPr/>
                <p:nvPr/>
              </p:nvSpPr>
              <p:spPr bwMode="auto">
                <a:xfrm>
                  <a:off x="4382867" y="2984500"/>
                  <a:ext cx="845722" cy="918639"/>
                </a:xfrm>
                <a:custGeom>
                  <a:avLst/>
                  <a:gdLst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248439 h 918639"/>
                    <a:gd name="connsiteX8" fmla="*/ 248439 w 845722"/>
                    <a:gd name="connsiteY8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79596 w 845722"/>
                    <a:gd name="connsiteY7" fmla="*/ 592138 h 918639"/>
                    <a:gd name="connsiteX8" fmla="*/ 0 w 845722"/>
                    <a:gd name="connsiteY8" fmla="*/ 248439 h 918639"/>
                    <a:gd name="connsiteX9" fmla="*/ 248439 w 845722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5722" h="918639">
                      <a:moveTo>
                        <a:pt x="248439" y="0"/>
                      </a:moveTo>
                      <a:lnTo>
                        <a:pt x="597283" y="0"/>
                      </a:lnTo>
                      <a:cubicBezTo>
                        <a:pt x="734492" y="0"/>
                        <a:pt x="845722" y="111230"/>
                        <a:pt x="845722" y="248439"/>
                      </a:cubicBezTo>
                      <a:lnTo>
                        <a:pt x="758252" y="587375"/>
                      </a:lnTo>
                      <a:lnTo>
                        <a:pt x="845722" y="918639"/>
                      </a:lnTo>
                      <a:lnTo>
                        <a:pt x="845722" y="918639"/>
                      </a:lnTo>
                      <a:lnTo>
                        <a:pt x="0" y="918639"/>
                      </a:lnTo>
                      <a:lnTo>
                        <a:pt x="0" y="918639"/>
                      </a:lnTo>
                      <a:lnTo>
                        <a:pt x="79596" y="592138"/>
                      </a:lnTo>
                      <a:lnTo>
                        <a:pt x="0" y="248439"/>
                      </a:lnTo>
                      <a:cubicBezTo>
                        <a:pt x="0" y="111230"/>
                        <a:pt x="111230" y="0"/>
                        <a:pt x="248439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二等辺三角形 255">
                  <a:extLst>
                    <a:ext uri="{FF2B5EF4-FFF2-40B4-BE49-F238E27FC236}">
                      <a16:creationId xmlns:a16="http://schemas.microsoft.com/office/drawing/2014/main" id="{ACEBCAE3-E82A-BAE1-0704-5306E7345E8A}"/>
                    </a:ext>
                  </a:extLst>
                </p:cNvPr>
                <p:cNvSpPr/>
                <p:nvPr/>
              </p:nvSpPr>
              <p:spPr bwMode="auto">
                <a:xfrm rot="10800000">
                  <a:off x="4648124" y="2954836"/>
                  <a:ext cx="302410" cy="457191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F81099ED-3440-F3BE-4E70-76F1ADB5257C}"/>
                    </a:ext>
                  </a:extLst>
                </p:cNvPr>
                <p:cNvSpPr/>
                <p:nvPr/>
              </p:nvSpPr>
              <p:spPr bwMode="auto">
                <a:xfrm>
                  <a:off x="4399121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rgbClr val="CC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F8A58B69-916A-E4B5-9741-F7EA41247A68}"/>
                    </a:ext>
                  </a:extLst>
                </p:cNvPr>
                <p:cNvSpPr/>
                <p:nvPr/>
              </p:nvSpPr>
              <p:spPr bwMode="auto">
                <a:xfrm flipH="1">
                  <a:off x="4872890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rgbClr val="CC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3972E6A8-9168-3274-1E26-72244985DA7E}"/>
                    </a:ext>
                  </a:extLst>
                </p:cNvPr>
                <p:cNvSpPr/>
                <p:nvPr/>
              </p:nvSpPr>
              <p:spPr bwMode="auto">
                <a:xfrm>
                  <a:off x="425459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08946AAC-4102-136C-0483-721ECB0ECA91}"/>
                    </a:ext>
                  </a:extLst>
                </p:cNvPr>
                <p:cNvSpPr/>
                <p:nvPr/>
              </p:nvSpPr>
              <p:spPr bwMode="auto">
                <a:xfrm rot="20700000">
                  <a:off x="421649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1583C28B-4B4A-27FF-CC60-E30B5ABA309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2788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1E408EEA-6791-060F-DFEA-69F5CCA7D38A}"/>
                    </a:ext>
                  </a:extLst>
                </p:cNvPr>
                <p:cNvSpPr/>
                <p:nvPr/>
              </p:nvSpPr>
              <p:spPr bwMode="auto">
                <a:xfrm>
                  <a:off x="433199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9B2DEDD5-EDAF-99EF-CD7A-93F5F89EAD42}"/>
                    </a:ext>
                  </a:extLst>
                </p:cNvPr>
                <p:cNvSpPr/>
                <p:nvPr/>
              </p:nvSpPr>
              <p:spPr bwMode="auto">
                <a:xfrm>
                  <a:off x="4384701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1001C107-BEE3-39E2-D21D-142DDC94DB73}"/>
                    </a:ext>
                  </a:extLst>
                </p:cNvPr>
                <p:cNvSpPr/>
                <p:nvPr/>
              </p:nvSpPr>
              <p:spPr bwMode="auto">
                <a:xfrm>
                  <a:off x="4884155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8E5226F1-E138-F4D4-F79B-87A8B41AA218}"/>
                    </a:ext>
                  </a:extLst>
                </p:cNvPr>
                <p:cNvSpPr/>
                <p:nvPr/>
              </p:nvSpPr>
              <p:spPr bwMode="auto">
                <a:xfrm>
                  <a:off x="4517018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E9A6AC56-7D21-BAE6-E799-B205ECBABC5F}"/>
                    </a:ext>
                  </a:extLst>
                </p:cNvPr>
                <p:cNvSpPr/>
                <p:nvPr/>
              </p:nvSpPr>
              <p:spPr bwMode="auto">
                <a:xfrm>
                  <a:off x="5020815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二等辺三角形 71">
                  <a:extLst>
                    <a:ext uri="{FF2B5EF4-FFF2-40B4-BE49-F238E27FC236}">
                      <a16:creationId xmlns:a16="http://schemas.microsoft.com/office/drawing/2014/main" id="{72D3CB71-59C9-7A8A-4824-427C75B858E5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267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723D0912-6F11-F3C2-4AC5-1D6778353F56}"/>
                    </a:ext>
                  </a:extLst>
                </p:cNvPr>
                <p:cNvSpPr/>
                <p:nvPr/>
              </p:nvSpPr>
              <p:spPr bwMode="auto">
                <a:xfrm rot="20700000">
                  <a:off x="4323486" y="2042489"/>
                  <a:ext cx="726726" cy="2832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C0072890-D52F-E45B-2FE0-EE279ED7C16A}"/>
                    </a:ext>
                  </a:extLst>
                </p:cNvPr>
                <p:cNvSpPr/>
                <p:nvPr/>
              </p:nvSpPr>
              <p:spPr bwMode="auto">
                <a:xfrm rot="2700000">
                  <a:off x="487939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1C5426AD-F5FF-86E5-499B-05418E9796DB}"/>
                    </a:ext>
                  </a:extLst>
                </p:cNvPr>
                <p:cNvCxnSpPr>
                  <a:cxnSpLocks/>
                  <a:stCxn id="263" idx="0"/>
                </p:cNvCxnSpPr>
                <p:nvPr/>
              </p:nvCxnSpPr>
              <p:spPr bwMode="auto">
                <a:xfrm flipH="1" flipV="1">
                  <a:off x="4555780" y="2353792"/>
                  <a:ext cx="1097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1" name="直線コネクタ 270">
                  <a:extLst>
                    <a:ext uri="{FF2B5EF4-FFF2-40B4-BE49-F238E27FC236}">
                      <a16:creationId xmlns:a16="http://schemas.microsoft.com/office/drawing/2014/main" id="{E26F4D77-22F0-0DFB-C83A-86F1B76F82AD}"/>
                    </a:ext>
                  </a:extLst>
                </p:cNvPr>
                <p:cNvCxnSpPr>
                  <a:cxnSpLocks/>
                  <a:stCxn id="264" idx="0"/>
                </p:cNvCxnSpPr>
                <p:nvPr/>
              </p:nvCxnSpPr>
              <p:spPr bwMode="auto">
                <a:xfrm flipH="1" flipV="1">
                  <a:off x="5053017" y="2353792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2" name="直線コネクタ 271">
                  <a:extLst>
                    <a:ext uri="{FF2B5EF4-FFF2-40B4-BE49-F238E27FC236}">
                      <a16:creationId xmlns:a16="http://schemas.microsoft.com/office/drawing/2014/main" id="{4D57DD0D-084C-C8F5-9B1F-99C0FE9E096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963615" y="2368088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3" name="直線コネクタ 272">
                  <a:extLst>
                    <a:ext uri="{FF2B5EF4-FFF2-40B4-BE49-F238E27FC236}">
                      <a16:creationId xmlns:a16="http://schemas.microsoft.com/office/drawing/2014/main" id="{A1CA8B62-1B7A-907F-B326-B84CB795CB0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650947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4" name="直線コネクタ 273">
                  <a:extLst>
                    <a:ext uri="{FF2B5EF4-FFF2-40B4-BE49-F238E27FC236}">
                      <a16:creationId xmlns:a16="http://schemas.microsoft.com/office/drawing/2014/main" id="{0A6802E9-EAEB-D62D-679E-5081F8767DB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448541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05B82A4F-7329-0C2C-C96E-1DE812A9C2DD}"/>
                </a:ext>
              </a:extLst>
            </p:cNvPr>
            <p:cNvSpPr/>
            <p:nvPr/>
          </p:nvSpPr>
          <p:spPr bwMode="auto">
            <a:xfrm rot="10800000">
              <a:off x="4850796" y="7434445"/>
              <a:ext cx="227880" cy="47318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C00000"/>
            </a:solidFill>
            <a:ln w="254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1DFF9070-4253-D9FA-B57C-B9001D45D0DC}"/>
                </a:ext>
              </a:extLst>
            </p:cNvPr>
            <p:cNvGrpSpPr/>
            <p:nvPr/>
          </p:nvGrpSpPr>
          <p:grpSpPr>
            <a:xfrm>
              <a:off x="4497769" y="7377258"/>
              <a:ext cx="467483" cy="871660"/>
              <a:chOff x="6694867" y="7154369"/>
              <a:chExt cx="414373" cy="772632"/>
            </a:xfrm>
          </p:grpSpPr>
          <p:sp>
            <p:nvSpPr>
              <p:cNvPr id="248" name="四角形: 上の 2 つの角を丸める 130">
                <a:extLst>
                  <a:ext uri="{FF2B5EF4-FFF2-40B4-BE49-F238E27FC236}">
                    <a16:creationId xmlns:a16="http://schemas.microsoft.com/office/drawing/2014/main" id="{BCD7127E-266E-7D96-0179-C512B4E5A288}"/>
                  </a:ext>
                </a:extLst>
              </p:cNvPr>
              <p:cNvSpPr/>
              <p:nvPr/>
            </p:nvSpPr>
            <p:spPr bwMode="auto">
              <a:xfrm rot="756956">
                <a:off x="6694867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33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174C4E74-9339-B053-FFF6-B40A489AF69D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0" name="四角形: 上の 2 つの角を丸める 131">
                <a:extLst>
                  <a:ext uri="{FF2B5EF4-FFF2-40B4-BE49-F238E27FC236}">
                    <a16:creationId xmlns:a16="http://schemas.microsoft.com/office/drawing/2014/main" id="{8400D2FC-4D89-5F25-E8C8-4FC5D76F27A8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DCC578E2-E3A5-C185-BF58-3F8345271993}"/>
                </a:ext>
              </a:extLst>
            </p:cNvPr>
            <p:cNvGrpSpPr/>
            <p:nvPr/>
          </p:nvGrpSpPr>
          <p:grpSpPr>
            <a:xfrm rot="20437452">
              <a:off x="4552545" y="7778407"/>
              <a:ext cx="868390" cy="604425"/>
              <a:chOff x="3019166" y="7656559"/>
              <a:chExt cx="868390" cy="604425"/>
            </a:xfrm>
          </p:grpSpPr>
          <p:sp>
            <p:nvSpPr>
              <p:cNvPr id="246" name="角丸四角形 4">
                <a:extLst>
                  <a:ext uri="{FF2B5EF4-FFF2-40B4-BE49-F238E27FC236}">
                    <a16:creationId xmlns:a16="http://schemas.microsoft.com/office/drawing/2014/main" id="{99AB7A8F-F36A-33E7-1668-23669E89FA2A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95985DB8-C4B0-C536-E373-722ACCF691B0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5" name="月 244">
              <a:extLst>
                <a:ext uri="{FF2B5EF4-FFF2-40B4-BE49-F238E27FC236}">
                  <a16:creationId xmlns:a16="http://schemas.microsoft.com/office/drawing/2014/main" id="{4E45B5EB-0906-F2E5-AF65-FBD2B9F67615}"/>
                </a:ext>
              </a:extLst>
            </p:cNvPr>
            <p:cNvSpPr/>
            <p:nvPr/>
          </p:nvSpPr>
          <p:spPr bwMode="auto">
            <a:xfrm rot="17100000">
              <a:off x="5101668" y="6778701"/>
              <a:ext cx="45719" cy="202166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4AEE4C92-C644-3E46-3B64-9F7C45FF0CCC}"/>
              </a:ext>
            </a:extLst>
          </p:cNvPr>
          <p:cNvGrpSpPr/>
          <p:nvPr/>
        </p:nvGrpSpPr>
        <p:grpSpPr>
          <a:xfrm>
            <a:off x="1269335" y="3960741"/>
            <a:ext cx="1576884" cy="2465140"/>
            <a:chOff x="507573" y="6489340"/>
            <a:chExt cx="1232328" cy="1926496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BA7C14E-717E-98BB-9515-81ADEE7B559D}"/>
                </a:ext>
              </a:extLst>
            </p:cNvPr>
            <p:cNvGrpSpPr/>
            <p:nvPr/>
          </p:nvGrpSpPr>
          <p:grpSpPr>
            <a:xfrm>
              <a:off x="507573" y="6489340"/>
              <a:ext cx="1232328" cy="1926496"/>
              <a:chOff x="4216499" y="1945656"/>
              <a:chExt cx="1197382" cy="1839263"/>
            </a:xfrm>
          </p:grpSpPr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15CBF18F-8601-9A30-0277-4F8C8420A335}"/>
                  </a:ext>
                </a:extLst>
              </p:cNvPr>
              <p:cNvSpPr/>
              <p:nvPr/>
            </p:nvSpPr>
            <p:spPr bwMode="auto">
              <a:xfrm>
                <a:off x="43053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四角形: 上の 2 つの角を丸める 206">
                <a:extLst>
                  <a:ext uri="{FF2B5EF4-FFF2-40B4-BE49-F238E27FC236}">
                    <a16:creationId xmlns:a16="http://schemas.microsoft.com/office/drawing/2014/main" id="{229E0DB6-BC7F-782C-62B8-102EBDAB51B7}"/>
                  </a:ext>
                </a:extLst>
              </p:cNvPr>
              <p:cNvSpPr/>
              <p:nvPr/>
            </p:nvSpPr>
            <p:spPr bwMode="auto">
              <a:xfrm>
                <a:off x="4382867" y="2984499"/>
                <a:ext cx="845722" cy="800420"/>
              </a:xfrm>
              <a:custGeom>
                <a:avLst/>
                <a:gdLst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248439 h 918639"/>
                  <a:gd name="connsiteX8" fmla="*/ 248439 w 845722"/>
                  <a:gd name="connsiteY8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79596 w 845722"/>
                  <a:gd name="connsiteY7" fmla="*/ 592138 h 918639"/>
                  <a:gd name="connsiteX8" fmla="*/ 0 w 845722"/>
                  <a:gd name="connsiteY8" fmla="*/ 248439 h 918639"/>
                  <a:gd name="connsiteX9" fmla="*/ 248439 w 845722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  <a:gd name="csX0" fmla="*/ 248439 w 845722"/>
                  <a:gd name="csY0" fmla="*/ 0 h 949998"/>
                  <a:gd name="csX1" fmla="*/ 597283 w 845722"/>
                  <a:gd name="csY1" fmla="*/ 0 h 949998"/>
                  <a:gd name="csX2" fmla="*/ 845722 w 845722"/>
                  <a:gd name="csY2" fmla="*/ 248439 h 949998"/>
                  <a:gd name="csX3" fmla="*/ 758252 w 845722"/>
                  <a:gd name="csY3" fmla="*/ 587375 h 949998"/>
                  <a:gd name="csX4" fmla="*/ 845722 w 845722"/>
                  <a:gd name="csY4" fmla="*/ 918639 h 949998"/>
                  <a:gd name="csX5" fmla="*/ 845722 w 845722"/>
                  <a:gd name="csY5" fmla="*/ 918639 h 949998"/>
                  <a:gd name="csX6" fmla="*/ 488059 w 845722"/>
                  <a:gd name="csY6" fmla="*/ 949988 h 949998"/>
                  <a:gd name="csX7" fmla="*/ 0 w 845722"/>
                  <a:gd name="csY7" fmla="*/ 918639 h 949998"/>
                  <a:gd name="csX8" fmla="*/ 0 w 845722"/>
                  <a:gd name="csY8" fmla="*/ 918639 h 949998"/>
                  <a:gd name="csX9" fmla="*/ 79596 w 845722"/>
                  <a:gd name="csY9" fmla="*/ 592138 h 949998"/>
                  <a:gd name="csX10" fmla="*/ 0 w 845722"/>
                  <a:gd name="csY10" fmla="*/ 248439 h 949998"/>
                  <a:gd name="csX11" fmla="*/ 248439 w 845722"/>
                  <a:gd name="csY11" fmla="*/ 0 h 949998"/>
                  <a:gd name="csX0" fmla="*/ 488059 w 845722"/>
                  <a:gd name="csY0" fmla="*/ 949988 h 1037288"/>
                  <a:gd name="csX1" fmla="*/ 0 w 845722"/>
                  <a:gd name="csY1" fmla="*/ 918639 h 1037288"/>
                  <a:gd name="csX2" fmla="*/ 0 w 845722"/>
                  <a:gd name="csY2" fmla="*/ 918639 h 1037288"/>
                  <a:gd name="csX3" fmla="*/ 79596 w 845722"/>
                  <a:gd name="csY3" fmla="*/ 592138 h 1037288"/>
                  <a:gd name="csX4" fmla="*/ 0 w 845722"/>
                  <a:gd name="csY4" fmla="*/ 248439 h 1037288"/>
                  <a:gd name="csX5" fmla="*/ 248439 w 845722"/>
                  <a:gd name="csY5" fmla="*/ 0 h 1037288"/>
                  <a:gd name="csX6" fmla="*/ 597283 w 845722"/>
                  <a:gd name="csY6" fmla="*/ 0 h 1037288"/>
                  <a:gd name="csX7" fmla="*/ 845722 w 845722"/>
                  <a:gd name="csY7" fmla="*/ 248439 h 1037288"/>
                  <a:gd name="csX8" fmla="*/ 758252 w 845722"/>
                  <a:gd name="csY8" fmla="*/ 587375 h 1037288"/>
                  <a:gd name="csX9" fmla="*/ 845722 w 845722"/>
                  <a:gd name="csY9" fmla="*/ 918639 h 1037288"/>
                  <a:gd name="csX10" fmla="*/ 845722 w 845722"/>
                  <a:gd name="csY10" fmla="*/ 918639 h 1037288"/>
                  <a:gd name="csX11" fmla="*/ 576906 w 845722"/>
                  <a:gd name="csY11" fmla="*/ 1037288 h 1037288"/>
                  <a:gd name="csX0" fmla="*/ 488059 w 845722"/>
                  <a:gd name="csY0" fmla="*/ 949988 h 949988"/>
                  <a:gd name="csX1" fmla="*/ 0 w 845722"/>
                  <a:gd name="csY1" fmla="*/ 918639 h 949988"/>
                  <a:gd name="csX2" fmla="*/ 0 w 845722"/>
                  <a:gd name="csY2" fmla="*/ 918639 h 949988"/>
                  <a:gd name="csX3" fmla="*/ 79596 w 845722"/>
                  <a:gd name="csY3" fmla="*/ 592138 h 949988"/>
                  <a:gd name="csX4" fmla="*/ 0 w 845722"/>
                  <a:gd name="csY4" fmla="*/ 248439 h 949988"/>
                  <a:gd name="csX5" fmla="*/ 248439 w 845722"/>
                  <a:gd name="csY5" fmla="*/ 0 h 949988"/>
                  <a:gd name="csX6" fmla="*/ 597283 w 845722"/>
                  <a:gd name="csY6" fmla="*/ 0 h 949988"/>
                  <a:gd name="csX7" fmla="*/ 845722 w 845722"/>
                  <a:gd name="csY7" fmla="*/ 248439 h 949988"/>
                  <a:gd name="csX8" fmla="*/ 758252 w 845722"/>
                  <a:gd name="csY8" fmla="*/ 587375 h 949988"/>
                  <a:gd name="csX9" fmla="*/ 845722 w 845722"/>
                  <a:gd name="csY9" fmla="*/ 918639 h 949988"/>
                  <a:gd name="csX10" fmla="*/ 845722 w 845722"/>
                  <a:gd name="csY10" fmla="*/ 918639 h 949988"/>
                  <a:gd name="csX0" fmla="*/ 0 w 845722"/>
                  <a:gd name="csY0" fmla="*/ 918639 h 918639"/>
                  <a:gd name="csX1" fmla="*/ 0 w 845722"/>
                  <a:gd name="csY1" fmla="*/ 918639 h 918639"/>
                  <a:gd name="csX2" fmla="*/ 79596 w 845722"/>
                  <a:gd name="csY2" fmla="*/ 592138 h 918639"/>
                  <a:gd name="csX3" fmla="*/ 0 w 845722"/>
                  <a:gd name="csY3" fmla="*/ 248439 h 918639"/>
                  <a:gd name="csX4" fmla="*/ 248439 w 845722"/>
                  <a:gd name="csY4" fmla="*/ 0 h 918639"/>
                  <a:gd name="csX5" fmla="*/ 597283 w 845722"/>
                  <a:gd name="csY5" fmla="*/ 0 h 918639"/>
                  <a:gd name="csX6" fmla="*/ 845722 w 845722"/>
                  <a:gd name="csY6" fmla="*/ 248439 h 918639"/>
                  <a:gd name="csX7" fmla="*/ 758252 w 845722"/>
                  <a:gd name="csY7" fmla="*/ 587375 h 918639"/>
                  <a:gd name="csX8" fmla="*/ 845722 w 845722"/>
                  <a:gd name="csY8" fmla="*/ 918639 h 918639"/>
                  <a:gd name="csX9" fmla="*/ 845722 w 845722"/>
                  <a:gd name="csY9" fmla="*/ 918639 h 918639"/>
                  <a:gd name="csX0" fmla="*/ 0 w 845722"/>
                  <a:gd name="csY0" fmla="*/ 918639 h 918639"/>
                  <a:gd name="csX1" fmla="*/ 43189 w 845722"/>
                  <a:gd name="csY1" fmla="*/ 785265 h 918639"/>
                  <a:gd name="csX2" fmla="*/ 79596 w 845722"/>
                  <a:gd name="csY2" fmla="*/ 592138 h 918639"/>
                  <a:gd name="csX3" fmla="*/ 0 w 845722"/>
                  <a:gd name="csY3" fmla="*/ 248439 h 918639"/>
                  <a:gd name="csX4" fmla="*/ 248439 w 845722"/>
                  <a:gd name="csY4" fmla="*/ 0 h 918639"/>
                  <a:gd name="csX5" fmla="*/ 597283 w 845722"/>
                  <a:gd name="csY5" fmla="*/ 0 h 918639"/>
                  <a:gd name="csX6" fmla="*/ 845722 w 845722"/>
                  <a:gd name="csY6" fmla="*/ 248439 h 918639"/>
                  <a:gd name="csX7" fmla="*/ 758252 w 845722"/>
                  <a:gd name="csY7" fmla="*/ 587375 h 918639"/>
                  <a:gd name="csX8" fmla="*/ 845722 w 845722"/>
                  <a:gd name="csY8" fmla="*/ 918639 h 918639"/>
                  <a:gd name="csX9" fmla="*/ 845722 w 845722"/>
                  <a:gd name="csY9" fmla="*/ 918639 h 918639"/>
                  <a:gd name="csX0" fmla="*/ 43189 w 845722"/>
                  <a:gd name="csY0" fmla="*/ 785265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45722 w 845722"/>
                  <a:gd name="csY8" fmla="*/ 918639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45722 w 845722"/>
                  <a:gd name="csY8" fmla="*/ 918639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30297 w 845722"/>
                  <a:gd name="csY8" fmla="*/ 806483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0" fmla="*/ 49359 w 845722"/>
                  <a:gd name="csY0" fmla="*/ 800422 h 827702"/>
                  <a:gd name="csX1" fmla="*/ 79596 w 845722"/>
                  <a:gd name="csY1" fmla="*/ 592138 h 827702"/>
                  <a:gd name="csX2" fmla="*/ 0 w 845722"/>
                  <a:gd name="csY2" fmla="*/ 248439 h 827702"/>
                  <a:gd name="csX3" fmla="*/ 248439 w 845722"/>
                  <a:gd name="csY3" fmla="*/ 0 h 827702"/>
                  <a:gd name="csX4" fmla="*/ 597283 w 845722"/>
                  <a:gd name="csY4" fmla="*/ 0 h 827702"/>
                  <a:gd name="csX5" fmla="*/ 845722 w 845722"/>
                  <a:gd name="csY5" fmla="*/ 248439 h 827702"/>
                  <a:gd name="csX6" fmla="*/ 758252 w 845722"/>
                  <a:gd name="csY6" fmla="*/ 587375 h 827702"/>
                  <a:gd name="csX7" fmla="*/ 830297 w 845722"/>
                  <a:gd name="csY7" fmla="*/ 827702 h 827702"/>
                  <a:gd name="csX0" fmla="*/ 49359 w 845722"/>
                  <a:gd name="csY0" fmla="*/ 800422 h 818608"/>
                  <a:gd name="csX1" fmla="*/ 79596 w 845722"/>
                  <a:gd name="csY1" fmla="*/ 592138 h 818608"/>
                  <a:gd name="csX2" fmla="*/ 0 w 845722"/>
                  <a:gd name="csY2" fmla="*/ 248439 h 818608"/>
                  <a:gd name="csX3" fmla="*/ 248439 w 845722"/>
                  <a:gd name="csY3" fmla="*/ 0 h 818608"/>
                  <a:gd name="csX4" fmla="*/ 597283 w 845722"/>
                  <a:gd name="csY4" fmla="*/ 0 h 818608"/>
                  <a:gd name="csX5" fmla="*/ 845722 w 845722"/>
                  <a:gd name="csY5" fmla="*/ 248439 h 818608"/>
                  <a:gd name="csX6" fmla="*/ 758252 w 845722"/>
                  <a:gd name="csY6" fmla="*/ 587375 h 818608"/>
                  <a:gd name="csX7" fmla="*/ 824127 w 845722"/>
                  <a:gd name="csY7" fmla="*/ 818608 h 818608"/>
                  <a:gd name="csX0" fmla="*/ 49359 w 845722"/>
                  <a:gd name="csY0" fmla="*/ 800422 h 800422"/>
                  <a:gd name="csX1" fmla="*/ 79596 w 845722"/>
                  <a:gd name="csY1" fmla="*/ 592138 h 800422"/>
                  <a:gd name="csX2" fmla="*/ 0 w 845722"/>
                  <a:gd name="csY2" fmla="*/ 248439 h 800422"/>
                  <a:gd name="csX3" fmla="*/ 248439 w 845722"/>
                  <a:gd name="csY3" fmla="*/ 0 h 800422"/>
                  <a:gd name="csX4" fmla="*/ 597283 w 845722"/>
                  <a:gd name="csY4" fmla="*/ 0 h 800422"/>
                  <a:gd name="csX5" fmla="*/ 845722 w 845722"/>
                  <a:gd name="csY5" fmla="*/ 248439 h 800422"/>
                  <a:gd name="csX6" fmla="*/ 758252 w 845722"/>
                  <a:gd name="csY6" fmla="*/ 587375 h 800422"/>
                  <a:gd name="csX7" fmla="*/ 824127 w 845722"/>
                  <a:gd name="csY7" fmla="*/ 800421 h 8004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845722" h="800422">
                    <a:moveTo>
                      <a:pt x="49359" y="800422"/>
                    </a:moveTo>
                    <a:lnTo>
                      <a:pt x="79596" y="592138"/>
                    </a:lnTo>
                    <a:lnTo>
                      <a:pt x="0" y="248439"/>
                    </a:lnTo>
                    <a:cubicBezTo>
                      <a:pt x="0" y="111230"/>
                      <a:pt x="111230" y="0"/>
                      <a:pt x="248439" y="0"/>
                    </a:cubicBezTo>
                    <a:lnTo>
                      <a:pt x="597283" y="0"/>
                    </a:lnTo>
                    <a:cubicBezTo>
                      <a:pt x="734492" y="0"/>
                      <a:pt x="845722" y="111230"/>
                      <a:pt x="845722" y="248439"/>
                    </a:cubicBezTo>
                    <a:lnTo>
                      <a:pt x="758252" y="587375"/>
                    </a:lnTo>
                    <a:lnTo>
                      <a:pt x="824127" y="800421"/>
                    </a:lnTo>
                  </a:path>
                </a:pathLst>
              </a:custGeom>
              <a:solidFill>
                <a:srgbClr val="FF33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2" name="二等辺三角形 291">
                <a:extLst>
                  <a:ext uri="{FF2B5EF4-FFF2-40B4-BE49-F238E27FC236}">
                    <a16:creationId xmlns:a16="http://schemas.microsoft.com/office/drawing/2014/main" id="{C93F5180-07A1-6672-EC41-D07AC976D2C3}"/>
                  </a:ext>
                </a:extLst>
              </p:cNvPr>
              <p:cNvSpPr/>
              <p:nvPr/>
            </p:nvSpPr>
            <p:spPr bwMode="auto">
              <a:xfrm rot="10800000">
                <a:off x="4648124" y="2954836"/>
                <a:ext cx="302410" cy="457191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4DD32AEF-B34D-0447-8EB3-5E98B3721297}"/>
                  </a:ext>
                </a:extLst>
              </p:cNvPr>
              <p:cNvSpPr/>
              <p:nvPr/>
            </p:nvSpPr>
            <p:spPr bwMode="auto">
              <a:xfrm>
                <a:off x="4399121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BF4C13C4-51D7-BA49-D6D1-5AA20FBE5E55}"/>
                  </a:ext>
                </a:extLst>
              </p:cNvPr>
              <p:cNvSpPr/>
              <p:nvPr/>
            </p:nvSpPr>
            <p:spPr bwMode="auto">
              <a:xfrm flipH="1">
                <a:off x="4872890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F3841EE0-3154-0FC8-CE5C-463308E6A949}"/>
                  </a:ext>
                </a:extLst>
              </p:cNvPr>
              <p:cNvSpPr/>
              <p:nvPr/>
            </p:nvSpPr>
            <p:spPr bwMode="auto">
              <a:xfrm>
                <a:off x="42545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6153AA78-54CC-384F-C800-C2CD372E8300}"/>
                  </a:ext>
                </a:extLst>
              </p:cNvPr>
              <p:cNvSpPr/>
              <p:nvPr/>
            </p:nvSpPr>
            <p:spPr bwMode="auto">
              <a:xfrm rot="20700000">
                <a:off x="42164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D9419BFF-D4ED-34DE-83F1-16F0702905CF}"/>
                  </a:ext>
                </a:extLst>
              </p:cNvPr>
              <p:cNvSpPr/>
              <p:nvPr/>
            </p:nvSpPr>
            <p:spPr bwMode="auto">
              <a:xfrm rot="900000" flipH="1">
                <a:off x="51278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653C1248-F9B2-0D43-572D-72468D35776D}"/>
                  </a:ext>
                </a:extLst>
              </p:cNvPr>
              <p:cNvSpPr/>
              <p:nvPr/>
            </p:nvSpPr>
            <p:spPr bwMode="auto">
              <a:xfrm>
                <a:off x="43319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04F6D77C-7A50-FFF6-2285-7CEB581A55F3}"/>
                  </a:ext>
                </a:extLst>
              </p:cNvPr>
              <p:cNvSpPr/>
              <p:nvPr/>
            </p:nvSpPr>
            <p:spPr bwMode="auto">
              <a:xfrm>
                <a:off x="43847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DC6616B9-43FF-7520-89C4-9FFB47EE77F3}"/>
                  </a:ext>
                </a:extLst>
              </p:cNvPr>
              <p:cNvSpPr/>
              <p:nvPr/>
            </p:nvSpPr>
            <p:spPr bwMode="auto">
              <a:xfrm>
                <a:off x="48841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058F4C1C-6250-45D7-C3EE-F0710BAF061A}"/>
                  </a:ext>
                </a:extLst>
              </p:cNvPr>
              <p:cNvSpPr/>
              <p:nvPr/>
            </p:nvSpPr>
            <p:spPr bwMode="auto">
              <a:xfrm>
                <a:off x="45170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F41EAC02-3F61-469B-9D79-A6E0A4EF28F2}"/>
                  </a:ext>
                </a:extLst>
              </p:cNvPr>
              <p:cNvSpPr/>
              <p:nvPr/>
            </p:nvSpPr>
            <p:spPr bwMode="auto">
              <a:xfrm>
                <a:off x="50208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二等辺三角形 71">
                <a:extLst>
                  <a:ext uri="{FF2B5EF4-FFF2-40B4-BE49-F238E27FC236}">
                    <a16:creationId xmlns:a16="http://schemas.microsoft.com/office/drawing/2014/main" id="{D8C780D6-3842-FF7E-B242-3A6D66135951}"/>
                  </a:ext>
                </a:extLst>
              </p:cNvPr>
              <p:cNvSpPr/>
              <p:nvPr/>
            </p:nvSpPr>
            <p:spPr bwMode="auto">
              <a:xfrm rot="16200000">
                <a:off x="46326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C82743B0-812E-DD5A-3EF0-5FAF0C3561C5}"/>
                  </a:ext>
                </a:extLst>
              </p:cNvPr>
              <p:cNvSpPr/>
              <p:nvPr/>
            </p:nvSpPr>
            <p:spPr bwMode="auto">
              <a:xfrm rot="20700000">
                <a:off x="4325959" y="2060943"/>
                <a:ext cx="726726" cy="26452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7FA0F88B-D661-ED87-478F-85B4665993E9}"/>
                  </a:ext>
                </a:extLst>
              </p:cNvPr>
              <p:cNvSpPr/>
              <p:nvPr/>
            </p:nvSpPr>
            <p:spPr bwMode="auto">
              <a:xfrm rot="2700000">
                <a:off x="48793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06" name="直線コネクタ 305">
                <a:extLst>
                  <a:ext uri="{FF2B5EF4-FFF2-40B4-BE49-F238E27FC236}">
                    <a16:creationId xmlns:a16="http://schemas.microsoft.com/office/drawing/2014/main" id="{F4D08FD1-F385-F6A7-D168-D7433365470D}"/>
                  </a:ext>
                </a:extLst>
              </p:cNvPr>
              <p:cNvCxnSpPr>
                <a:cxnSpLocks/>
                <a:stCxn id="299" idx="0"/>
              </p:cNvCxnSpPr>
              <p:nvPr/>
            </p:nvCxnSpPr>
            <p:spPr bwMode="auto">
              <a:xfrm flipH="1" flipV="1">
                <a:off x="45557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7" name="直線コネクタ 306">
                <a:extLst>
                  <a:ext uri="{FF2B5EF4-FFF2-40B4-BE49-F238E27FC236}">
                    <a16:creationId xmlns:a16="http://schemas.microsoft.com/office/drawing/2014/main" id="{EE183B25-952F-412E-F794-105B80B4C9FD}"/>
                  </a:ext>
                </a:extLst>
              </p:cNvPr>
              <p:cNvCxnSpPr>
                <a:cxnSpLocks/>
                <a:stCxn id="300" idx="0"/>
              </p:cNvCxnSpPr>
              <p:nvPr/>
            </p:nvCxnSpPr>
            <p:spPr bwMode="auto">
              <a:xfrm flipH="1" flipV="1">
                <a:off x="50530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8" name="直線コネクタ 307">
                <a:extLst>
                  <a:ext uri="{FF2B5EF4-FFF2-40B4-BE49-F238E27FC236}">
                    <a16:creationId xmlns:a16="http://schemas.microsoft.com/office/drawing/2014/main" id="{507388C7-2A36-C1B2-4BE6-46A8274CEC4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9636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9" name="直線コネクタ 308">
                <a:extLst>
                  <a:ext uri="{FF2B5EF4-FFF2-40B4-BE49-F238E27FC236}">
                    <a16:creationId xmlns:a16="http://schemas.microsoft.com/office/drawing/2014/main" id="{F8A0BC3C-E84D-CA62-CDC8-18DE6AF3660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6509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0" name="直線コネクタ 309">
                <a:extLst>
                  <a:ext uri="{FF2B5EF4-FFF2-40B4-BE49-F238E27FC236}">
                    <a16:creationId xmlns:a16="http://schemas.microsoft.com/office/drawing/2014/main" id="{E1976C9E-6103-63DC-CCC5-34503364302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4485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64E519E9-7892-112C-338A-B30B833D503A}"/>
                </a:ext>
              </a:extLst>
            </p:cNvPr>
            <p:cNvSpPr/>
            <p:nvPr/>
          </p:nvSpPr>
          <p:spPr bwMode="auto">
            <a:xfrm rot="10800000">
              <a:off x="989996" y="7434445"/>
              <a:ext cx="227880" cy="47318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C00000"/>
            </a:solidFill>
            <a:ln w="254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FFB80BD3-DC8C-89C0-83D5-A0DCCA00E1CD}"/>
                </a:ext>
              </a:extLst>
            </p:cNvPr>
            <p:cNvGrpSpPr/>
            <p:nvPr/>
          </p:nvGrpSpPr>
          <p:grpSpPr>
            <a:xfrm>
              <a:off x="636962" y="7377258"/>
              <a:ext cx="467479" cy="871660"/>
              <a:chOff x="6694870" y="7154369"/>
              <a:chExt cx="414370" cy="772632"/>
            </a:xfrm>
          </p:grpSpPr>
          <p:sp>
            <p:nvSpPr>
              <p:cNvPr id="287" name="四角形: 上の 2 つの角を丸める 130">
                <a:extLst>
                  <a:ext uri="{FF2B5EF4-FFF2-40B4-BE49-F238E27FC236}">
                    <a16:creationId xmlns:a16="http://schemas.microsoft.com/office/drawing/2014/main" id="{972679BC-B024-ECC5-182E-E268BD1FA78B}"/>
                  </a:ext>
                </a:extLst>
              </p:cNvPr>
              <p:cNvSpPr/>
              <p:nvPr/>
            </p:nvSpPr>
            <p:spPr bwMode="auto">
              <a:xfrm rot="756956">
                <a:off x="6694870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33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BA0393E8-4151-4E89-6758-B72F32C2C6FE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9" name="四角形: 上の 2 つの角を丸める 131">
                <a:extLst>
                  <a:ext uri="{FF2B5EF4-FFF2-40B4-BE49-F238E27FC236}">
                    <a16:creationId xmlns:a16="http://schemas.microsoft.com/office/drawing/2014/main" id="{28179093-3EE5-4807-C828-EF93E22F9248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B922CAA2-897F-D525-42DD-669B5BD733E5}"/>
                </a:ext>
              </a:extLst>
            </p:cNvPr>
            <p:cNvGrpSpPr/>
            <p:nvPr/>
          </p:nvGrpSpPr>
          <p:grpSpPr>
            <a:xfrm rot="20437452">
              <a:off x="691745" y="7778407"/>
              <a:ext cx="868390" cy="604425"/>
              <a:chOff x="3019166" y="7656559"/>
              <a:chExt cx="868390" cy="604425"/>
            </a:xfrm>
          </p:grpSpPr>
          <p:sp>
            <p:nvSpPr>
              <p:cNvPr id="285" name="角丸四角形 4">
                <a:extLst>
                  <a:ext uri="{FF2B5EF4-FFF2-40B4-BE49-F238E27FC236}">
                    <a16:creationId xmlns:a16="http://schemas.microsoft.com/office/drawing/2014/main" id="{79A9AD0C-3BBB-78A2-D847-EC4BFBFC6FE2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99DFD02B-00BB-E10E-2C36-4FC46C8014EA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4" name="月 283">
              <a:extLst>
                <a:ext uri="{FF2B5EF4-FFF2-40B4-BE49-F238E27FC236}">
                  <a16:creationId xmlns:a16="http://schemas.microsoft.com/office/drawing/2014/main" id="{ECA0D719-FAFC-4BF9-D4C2-83FE1CD80D75}"/>
                </a:ext>
              </a:extLst>
            </p:cNvPr>
            <p:cNvSpPr/>
            <p:nvPr/>
          </p:nvSpPr>
          <p:spPr bwMode="auto">
            <a:xfrm rot="17100000">
              <a:off x="1240868" y="6778701"/>
              <a:ext cx="45719" cy="202166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D1F487A6-9566-74F0-475A-8885B47A75B2}"/>
              </a:ext>
            </a:extLst>
          </p:cNvPr>
          <p:cNvGrpSpPr/>
          <p:nvPr/>
        </p:nvGrpSpPr>
        <p:grpSpPr>
          <a:xfrm>
            <a:off x="4349871" y="3891973"/>
            <a:ext cx="1532167" cy="2548233"/>
            <a:chOff x="-3998716" y="6425881"/>
            <a:chExt cx="1197382" cy="1991433"/>
          </a:xfrm>
        </p:grpSpPr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AF33CB0D-4B21-0B3C-D79F-338DBE3508E6}"/>
                </a:ext>
              </a:extLst>
            </p:cNvPr>
            <p:cNvSpPr/>
            <p:nvPr/>
          </p:nvSpPr>
          <p:spPr bwMode="auto">
            <a:xfrm>
              <a:off x="-3914428" y="6734678"/>
              <a:ext cx="1028806" cy="119756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F1A0921E-1B4C-BE48-375D-85F052453817}"/>
                </a:ext>
              </a:extLst>
            </p:cNvPr>
            <p:cNvGrpSpPr/>
            <p:nvPr/>
          </p:nvGrpSpPr>
          <p:grpSpPr>
            <a:xfrm>
              <a:off x="-3998716" y="6687384"/>
              <a:ext cx="1197382" cy="1729930"/>
              <a:chOff x="7654547" y="3724767"/>
              <a:chExt cx="1197382" cy="1729930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D36291B3-0D3E-43DD-B960-019270731C70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328" name="四角形: 上の 2 つの角を丸める 553">
                  <a:extLst>
                    <a:ext uri="{FF2B5EF4-FFF2-40B4-BE49-F238E27FC236}">
                      <a16:creationId xmlns:a16="http://schemas.microsoft.com/office/drawing/2014/main" id="{0EB84015-F0F4-D926-0677-E3E73AAB7A4C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997581"/>
                    <a:gd name="csX1" fmla="*/ 557555 w 789470"/>
                    <a:gd name="csY1" fmla="*/ 0 h 997581"/>
                    <a:gd name="csX2" fmla="*/ 789470 w 789470"/>
                    <a:gd name="csY2" fmla="*/ 231915 h 997581"/>
                    <a:gd name="csX3" fmla="*/ 789470 w 789470"/>
                    <a:gd name="csY3" fmla="*/ 801115 h 997581"/>
                    <a:gd name="csX4" fmla="*/ 789470 w 789470"/>
                    <a:gd name="csY4" fmla="*/ 801115 h 997581"/>
                    <a:gd name="csX5" fmla="*/ 310580 w 789470"/>
                    <a:gd name="csY5" fmla="*/ 997576 h 997581"/>
                    <a:gd name="csX6" fmla="*/ 0 w 789470"/>
                    <a:gd name="csY6" fmla="*/ 801115 h 997581"/>
                    <a:gd name="csX7" fmla="*/ 0 w 789470"/>
                    <a:gd name="csY7" fmla="*/ 801115 h 997581"/>
                    <a:gd name="csX8" fmla="*/ 0 w 789470"/>
                    <a:gd name="csY8" fmla="*/ 231915 h 997581"/>
                    <a:gd name="csX9" fmla="*/ 231915 w 789470"/>
                    <a:gd name="csY9" fmla="*/ 0 h 997581"/>
                    <a:gd name="csX0" fmla="*/ 310580 w 789470"/>
                    <a:gd name="csY0" fmla="*/ 997576 h 1089016"/>
                    <a:gd name="csX1" fmla="*/ 0 w 789470"/>
                    <a:gd name="csY1" fmla="*/ 801115 h 1089016"/>
                    <a:gd name="csX2" fmla="*/ 0 w 789470"/>
                    <a:gd name="csY2" fmla="*/ 801115 h 1089016"/>
                    <a:gd name="csX3" fmla="*/ 0 w 789470"/>
                    <a:gd name="csY3" fmla="*/ 231915 h 1089016"/>
                    <a:gd name="csX4" fmla="*/ 231915 w 789470"/>
                    <a:gd name="csY4" fmla="*/ 0 h 1089016"/>
                    <a:gd name="csX5" fmla="*/ 557555 w 789470"/>
                    <a:gd name="csY5" fmla="*/ 0 h 1089016"/>
                    <a:gd name="csX6" fmla="*/ 789470 w 789470"/>
                    <a:gd name="csY6" fmla="*/ 231915 h 1089016"/>
                    <a:gd name="csX7" fmla="*/ 789470 w 789470"/>
                    <a:gd name="csY7" fmla="*/ 801115 h 1089016"/>
                    <a:gd name="csX8" fmla="*/ 789470 w 789470"/>
                    <a:gd name="csY8" fmla="*/ 801115 h 1089016"/>
                    <a:gd name="csX9" fmla="*/ 402020 w 789470"/>
                    <a:gd name="csY9" fmla="*/ 1089016 h 1089016"/>
                    <a:gd name="csX0" fmla="*/ 0 w 789470"/>
                    <a:gd name="csY0" fmla="*/ 801115 h 1089016"/>
                    <a:gd name="csX1" fmla="*/ 0 w 789470"/>
                    <a:gd name="csY1" fmla="*/ 801115 h 1089016"/>
                    <a:gd name="csX2" fmla="*/ 0 w 789470"/>
                    <a:gd name="csY2" fmla="*/ 231915 h 1089016"/>
                    <a:gd name="csX3" fmla="*/ 231915 w 789470"/>
                    <a:gd name="csY3" fmla="*/ 0 h 1089016"/>
                    <a:gd name="csX4" fmla="*/ 557555 w 789470"/>
                    <a:gd name="csY4" fmla="*/ 0 h 1089016"/>
                    <a:gd name="csX5" fmla="*/ 789470 w 789470"/>
                    <a:gd name="csY5" fmla="*/ 231915 h 1089016"/>
                    <a:gd name="csX6" fmla="*/ 789470 w 789470"/>
                    <a:gd name="csY6" fmla="*/ 801115 h 1089016"/>
                    <a:gd name="csX7" fmla="*/ 789470 w 789470"/>
                    <a:gd name="csY7" fmla="*/ 801115 h 1089016"/>
                    <a:gd name="csX8" fmla="*/ 402020 w 789470"/>
                    <a:gd name="csY8" fmla="*/ 1089016 h 1089016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FF7C8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10693777-76E7-E9BB-BE46-7C93FE417060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F83FC950-506F-4D63-5015-4821DF83227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C7AFB89E-2285-844E-2292-48B7E808F6E2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2" name="二等辺三角形 71">
                  <a:extLst>
                    <a:ext uri="{FF2B5EF4-FFF2-40B4-BE49-F238E27FC236}">
                      <a16:creationId xmlns:a16="http://schemas.microsoft.com/office/drawing/2014/main" id="{198F379C-A128-DEC5-6FF1-546EA6449A89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46D9594-EE6F-CAEF-F777-1F37429D337D}"/>
                    </a:ext>
                  </a:extLst>
                </p:cNvPr>
                <p:cNvSpPr/>
                <p:nvPr/>
              </p:nvSpPr>
              <p:spPr bwMode="auto">
                <a:xfrm rot="10800000">
                  <a:off x="-340727" y="2815074"/>
                  <a:ext cx="227880" cy="47318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1" name="四角形: 上の 2 つの角を丸める 130">
                <a:extLst>
                  <a:ext uri="{FF2B5EF4-FFF2-40B4-BE49-F238E27FC236}">
                    <a16:creationId xmlns:a16="http://schemas.microsoft.com/office/drawing/2014/main" id="{2821C2D7-E521-A2BD-5C9F-4C9B233D70C2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7C8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8FC4FC7A-CE41-C192-1040-21B91A944765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3" name="四角形: 上の 2 つの角を丸める 131">
                <a:extLst>
                  <a:ext uri="{FF2B5EF4-FFF2-40B4-BE49-F238E27FC236}">
                    <a16:creationId xmlns:a16="http://schemas.microsoft.com/office/drawing/2014/main" id="{7F734F46-28AF-C972-97F2-591610083169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7C80"/>
              </a:solidFill>
              <a:ln w="38100" cap="rnd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4" name="角丸四角形 4">
                <a:extLst>
                  <a:ext uri="{FF2B5EF4-FFF2-40B4-BE49-F238E27FC236}">
                    <a16:creationId xmlns:a16="http://schemas.microsoft.com/office/drawing/2014/main" id="{7BAD26D5-A690-4712-B9AF-F705BB524B74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FC3528E3-E97A-31CF-3319-B41F3CE8C6CA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FF7C80"/>
              </a:solidFill>
              <a:ln w="38100" cap="rnd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9047C292-99F9-8F3C-CE0D-E7FE36CAEFE2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EA93B349-6821-3309-1ED4-FE5B7B143342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DB8F20EC-A962-1CEB-EA0E-D0AC1670F0AF}"/>
                </a:ext>
              </a:extLst>
            </p:cNvPr>
            <p:cNvGrpSpPr/>
            <p:nvPr/>
          </p:nvGrpSpPr>
          <p:grpSpPr>
            <a:xfrm>
              <a:off x="-3733681" y="6959819"/>
              <a:ext cx="586008" cy="15673"/>
              <a:chOff x="5289165" y="3362030"/>
              <a:chExt cx="1008033" cy="46527"/>
            </a:xfrm>
          </p:grpSpPr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75D7954E-C9D6-B685-2F5A-8F1170529188}"/>
                  </a:ext>
                </a:extLst>
              </p:cNvPr>
              <p:cNvSpPr/>
              <p:nvPr/>
            </p:nvSpPr>
            <p:spPr bwMode="auto">
              <a:xfrm rot="17100000">
                <a:off x="6159071" y="32704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224A8930-81AC-EEB7-C730-00D297DFCDD6}"/>
                  </a:ext>
                </a:extLst>
              </p:cNvPr>
              <p:cNvSpPr/>
              <p:nvPr/>
            </p:nvSpPr>
            <p:spPr bwMode="auto">
              <a:xfrm rot="14400000">
                <a:off x="5381573" y="3269622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5" name="二等辺三角形 71">
              <a:extLst>
                <a:ext uri="{FF2B5EF4-FFF2-40B4-BE49-F238E27FC236}">
                  <a16:creationId xmlns:a16="http://schemas.microsoft.com/office/drawing/2014/main" id="{53469FD4-CB9F-D1E2-07C0-0571E50594D0}"/>
                </a:ext>
              </a:extLst>
            </p:cNvPr>
            <p:cNvSpPr/>
            <p:nvPr/>
          </p:nvSpPr>
          <p:spPr bwMode="auto">
            <a:xfrm rot="16200000">
              <a:off x="-3722067" y="7063973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二等辺三角形 71">
              <a:extLst>
                <a:ext uri="{FF2B5EF4-FFF2-40B4-BE49-F238E27FC236}">
                  <a16:creationId xmlns:a16="http://schemas.microsoft.com/office/drawing/2014/main" id="{2B3841F0-43F8-F052-8889-0A813DFCD3B7}"/>
                </a:ext>
              </a:extLst>
            </p:cNvPr>
            <p:cNvSpPr/>
            <p:nvPr/>
          </p:nvSpPr>
          <p:spPr bwMode="auto">
            <a:xfrm rot="16200000">
              <a:off x="-3250579" y="7063973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6F43E660-8F28-AB46-64E3-16818FC59A0F}"/>
                </a:ext>
              </a:extLst>
            </p:cNvPr>
            <p:cNvSpPr/>
            <p:nvPr/>
          </p:nvSpPr>
          <p:spPr bwMode="auto">
            <a:xfrm>
              <a:off x="-3980941" y="6425881"/>
              <a:ext cx="1165698" cy="835505"/>
            </a:xfrm>
            <a:custGeom>
              <a:avLst/>
              <a:gdLst>
                <a:gd name="csX0" fmla="*/ 509776 w 1165698"/>
                <a:gd name="csY0" fmla="*/ 1214 h 835505"/>
                <a:gd name="csX1" fmla="*/ 765382 w 1165698"/>
                <a:gd name="csY1" fmla="*/ 60779 h 835505"/>
                <a:gd name="csX2" fmla="*/ 799483 w 1165698"/>
                <a:gd name="csY2" fmla="*/ 87775 h 835505"/>
                <a:gd name="csX3" fmla="*/ 804747 w 1165698"/>
                <a:gd name="csY3" fmla="*/ 88569 h 835505"/>
                <a:gd name="csX4" fmla="*/ 934088 w 1165698"/>
                <a:gd name="csY4" fmla="*/ 139358 h 835505"/>
                <a:gd name="csX5" fmla="*/ 1104208 w 1165698"/>
                <a:gd name="csY5" fmla="*/ 768851 h 835505"/>
                <a:gd name="csX6" fmla="*/ 648680 w 1165698"/>
                <a:gd name="csY6" fmla="*/ 397542 h 835505"/>
                <a:gd name="csX7" fmla="*/ 566444 w 1165698"/>
                <a:gd name="csY7" fmla="*/ 366147 h 835505"/>
                <a:gd name="csX8" fmla="*/ 555962 w 1165698"/>
                <a:gd name="csY8" fmla="*/ 378123 h 835505"/>
                <a:gd name="csX9" fmla="*/ 479370 w 1165698"/>
                <a:gd name="csY9" fmla="*/ 548346 h 835505"/>
                <a:gd name="csX10" fmla="*/ 501189 w 1165698"/>
                <a:gd name="csY10" fmla="*/ 356116 h 835505"/>
                <a:gd name="csX11" fmla="*/ 508214 w 1165698"/>
                <a:gd name="csY11" fmla="*/ 347415 h 835505"/>
                <a:gd name="csX12" fmla="*/ 502212 w 1165698"/>
                <a:gd name="csY12" fmla="*/ 345831 h 835505"/>
                <a:gd name="csX13" fmla="*/ 487660 w 1165698"/>
                <a:gd name="csY13" fmla="*/ 358569 h 835505"/>
                <a:gd name="csX14" fmla="*/ 362688 w 1165698"/>
                <a:gd name="csY14" fmla="*/ 584064 h 835505"/>
                <a:gd name="csX15" fmla="*/ 384507 w 1165698"/>
                <a:gd name="csY15" fmla="*/ 391834 h 835505"/>
                <a:gd name="csX16" fmla="*/ 435808 w 1165698"/>
                <a:gd name="csY16" fmla="*/ 328297 h 835505"/>
                <a:gd name="csX17" fmla="*/ 426364 w 1165698"/>
                <a:gd name="csY17" fmla="*/ 325804 h 835505"/>
                <a:gd name="csX18" fmla="*/ 372651 w 1165698"/>
                <a:gd name="csY18" fmla="*/ 372651 h 835505"/>
                <a:gd name="csX19" fmla="*/ 116291 w 1165698"/>
                <a:gd name="csY19" fmla="*/ 835505 h 835505"/>
                <a:gd name="csX20" fmla="*/ 164201 w 1165698"/>
                <a:gd name="csY20" fmla="*/ 164201 h 835505"/>
                <a:gd name="csX21" fmla="*/ 509776 w 1165698"/>
                <a:gd name="csY21" fmla="*/ 1214 h 8355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165698" h="835505">
                  <a:moveTo>
                    <a:pt x="509776" y="1214"/>
                  </a:moveTo>
                  <a:cubicBezTo>
                    <a:pt x="600888" y="-5288"/>
                    <a:pt x="690139" y="14277"/>
                    <a:pt x="765382" y="60779"/>
                  </a:cubicBezTo>
                  <a:lnTo>
                    <a:pt x="799483" y="87775"/>
                  </a:lnTo>
                  <a:lnTo>
                    <a:pt x="804747" y="88569"/>
                  </a:lnTo>
                  <a:cubicBezTo>
                    <a:pt x="849060" y="98630"/>
                    <a:pt x="892649" y="115434"/>
                    <a:pt x="934088" y="139358"/>
                  </a:cubicBezTo>
                  <a:cubicBezTo>
                    <a:pt x="1155095" y="266957"/>
                    <a:pt x="1231260" y="548790"/>
                    <a:pt x="1104208" y="768851"/>
                  </a:cubicBezTo>
                  <a:cubicBezTo>
                    <a:pt x="987045" y="604931"/>
                    <a:pt x="829042" y="477605"/>
                    <a:pt x="648680" y="397542"/>
                  </a:cubicBezTo>
                  <a:lnTo>
                    <a:pt x="566444" y="366147"/>
                  </a:lnTo>
                  <a:lnTo>
                    <a:pt x="555962" y="378123"/>
                  </a:lnTo>
                  <a:cubicBezTo>
                    <a:pt x="512536" y="435128"/>
                    <a:pt x="484735" y="495968"/>
                    <a:pt x="479370" y="548346"/>
                  </a:cubicBezTo>
                  <a:cubicBezTo>
                    <a:pt x="441066" y="510043"/>
                    <a:pt x="452333" y="433048"/>
                    <a:pt x="501189" y="356116"/>
                  </a:cubicBezTo>
                  <a:lnTo>
                    <a:pt x="508214" y="347415"/>
                  </a:lnTo>
                  <a:lnTo>
                    <a:pt x="502212" y="345831"/>
                  </a:lnTo>
                  <a:lnTo>
                    <a:pt x="487660" y="358569"/>
                  </a:lnTo>
                  <a:cubicBezTo>
                    <a:pt x="416882" y="429347"/>
                    <a:pt x="369841" y="514226"/>
                    <a:pt x="362688" y="584064"/>
                  </a:cubicBezTo>
                  <a:cubicBezTo>
                    <a:pt x="324384" y="545761"/>
                    <a:pt x="335651" y="468766"/>
                    <a:pt x="384507" y="391834"/>
                  </a:cubicBezTo>
                  <a:lnTo>
                    <a:pt x="435808" y="328297"/>
                  </a:lnTo>
                  <a:lnTo>
                    <a:pt x="426364" y="325804"/>
                  </a:lnTo>
                  <a:lnTo>
                    <a:pt x="372651" y="372651"/>
                  </a:lnTo>
                  <a:cubicBezTo>
                    <a:pt x="246206" y="499096"/>
                    <a:pt x="154177" y="659957"/>
                    <a:pt x="116291" y="835505"/>
                  </a:cubicBezTo>
                  <a:cubicBezTo>
                    <a:pt x="-55854" y="663359"/>
                    <a:pt x="-34404" y="362806"/>
                    <a:pt x="164201" y="164201"/>
                  </a:cubicBezTo>
                  <a:cubicBezTo>
                    <a:pt x="263504" y="64898"/>
                    <a:pt x="388293" y="9884"/>
                    <a:pt x="509776" y="121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1621C270-FA76-54FB-94CF-B842BE7204DE}"/>
              </a:ext>
            </a:extLst>
          </p:cNvPr>
          <p:cNvGrpSpPr/>
          <p:nvPr/>
        </p:nvGrpSpPr>
        <p:grpSpPr>
          <a:xfrm>
            <a:off x="7202070" y="3921474"/>
            <a:ext cx="1597941" cy="2504407"/>
            <a:chOff x="-2464356" y="6460131"/>
            <a:chExt cx="1248784" cy="1957183"/>
          </a:xfrm>
        </p:grpSpPr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FB0A142C-165C-D29A-4850-C422E935F524}"/>
                </a:ext>
              </a:extLst>
            </p:cNvPr>
            <p:cNvSpPr/>
            <p:nvPr/>
          </p:nvSpPr>
          <p:spPr bwMode="auto">
            <a:xfrm>
              <a:off x="-2464356" y="6460131"/>
              <a:ext cx="1248784" cy="1172444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2B2E7BBF-F097-C94A-6A5C-214F74CC2900}"/>
                </a:ext>
              </a:extLst>
            </p:cNvPr>
            <p:cNvGrpSpPr/>
            <p:nvPr/>
          </p:nvGrpSpPr>
          <p:grpSpPr>
            <a:xfrm>
              <a:off x="-2427091" y="6687384"/>
              <a:ext cx="1197382" cy="1729930"/>
              <a:chOff x="7654547" y="3724767"/>
              <a:chExt cx="1197382" cy="1729930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A2DF2740-B140-94EF-97B3-57578D5AF83C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351" name="四角形: 上の 2 つの角を丸める 574">
                  <a:extLst>
                    <a:ext uri="{FF2B5EF4-FFF2-40B4-BE49-F238E27FC236}">
                      <a16:creationId xmlns:a16="http://schemas.microsoft.com/office/drawing/2014/main" id="{3596FA3D-DF9A-CB61-D9FD-5F073DA5F7B8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930901"/>
                    <a:gd name="csX1" fmla="*/ 557555 w 789470"/>
                    <a:gd name="csY1" fmla="*/ 0 h 930901"/>
                    <a:gd name="csX2" fmla="*/ 789470 w 789470"/>
                    <a:gd name="csY2" fmla="*/ 231915 h 930901"/>
                    <a:gd name="csX3" fmla="*/ 789470 w 789470"/>
                    <a:gd name="csY3" fmla="*/ 801115 h 930901"/>
                    <a:gd name="csX4" fmla="*/ 789470 w 789470"/>
                    <a:gd name="csY4" fmla="*/ 801115 h 930901"/>
                    <a:gd name="csX5" fmla="*/ 450280 w 789470"/>
                    <a:gd name="csY5" fmla="*/ 930901 h 930901"/>
                    <a:gd name="csX6" fmla="*/ 0 w 789470"/>
                    <a:gd name="csY6" fmla="*/ 801115 h 930901"/>
                    <a:gd name="csX7" fmla="*/ 0 w 789470"/>
                    <a:gd name="csY7" fmla="*/ 801115 h 930901"/>
                    <a:gd name="csX8" fmla="*/ 0 w 789470"/>
                    <a:gd name="csY8" fmla="*/ 231915 h 930901"/>
                    <a:gd name="csX9" fmla="*/ 231915 w 789470"/>
                    <a:gd name="csY9" fmla="*/ 0 h 930901"/>
                    <a:gd name="csX0" fmla="*/ 450280 w 789470"/>
                    <a:gd name="csY0" fmla="*/ 930901 h 1022341"/>
                    <a:gd name="csX1" fmla="*/ 0 w 789470"/>
                    <a:gd name="csY1" fmla="*/ 801115 h 1022341"/>
                    <a:gd name="csX2" fmla="*/ 0 w 789470"/>
                    <a:gd name="csY2" fmla="*/ 801115 h 1022341"/>
                    <a:gd name="csX3" fmla="*/ 0 w 789470"/>
                    <a:gd name="csY3" fmla="*/ 231915 h 1022341"/>
                    <a:gd name="csX4" fmla="*/ 231915 w 789470"/>
                    <a:gd name="csY4" fmla="*/ 0 h 1022341"/>
                    <a:gd name="csX5" fmla="*/ 557555 w 789470"/>
                    <a:gd name="csY5" fmla="*/ 0 h 1022341"/>
                    <a:gd name="csX6" fmla="*/ 789470 w 789470"/>
                    <a:gd name="csY6" fmla="*/ 231915 h 1022341"/>
                    <a:gd name="csX7" fmla="*/ 789470 w 789470"/>
                    <a:gd name="csY7" fmla="*/ 801115 h 1022341"/>
                    <a:gd name="csX8" fmla="*/ 789470 w 789470"/>
                    <a:gd name="csY8" fmla="*/ 801115 h 1022341"/>
                    <a:gd name="csX9" fmla="*/ 541720 w 789470"/>
                    <a:gd name="csY9" fmla="*/ 1022341 h 1022341"/>
                    <a:gd name="csX0" fmla="*/ 0 w 789470"/>
                    <a:gd name="csY0" fmla="*/ 801115 h 1022341"/>
                    <a:gd name="csX1" fmla="*/ 0 w 789470"/>
                    <a:gd name="csY1" fmla="*/ 801115 h 1022341"/>
                    <a:gd name="csX2" fmla="*/ 0 w 789470"/>
                    <a:gd name="csY2" fmla="*/ 231915 h 1022341"/>
                    <a:gd name="csX3" fmla="*/ 231915 w 789470"/>
                    <a:gd name="csY3" fmla="*/ 0 h 1022341"/>
                    <a:gd name="csX4" fmla="*/ 557555 w 789470"/>
                    <a:gd name="csY4" fmla="*/ 0 h 1022341"/>
                    <a:gd name="csX5" fmla="*/ 789470 w 789470"/>
                    <a:gd name="csY5" fmla="*/ 231915 h 1022341"/>
                    <a:gd name="csX6" fmla="*/ 789470 w 789470"/>
                    <a:gd name="csY6" fmla="*/ 801115 h 1022341"/>
                    <a:gd name="csX7" fmla="*/ 789470 w 789470"/>
                    <a:gd name="csY7" fmla="*/ 801115 h 1022341"/>
                    <a:gd name="csX8" fmla="*/ 541720 w 789470"/>
                    <a:gd name="csY8" fmla="*/ 1022341 h 1022341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6E1D124E-CD5D-4EC9-0AFB-D694D816E32C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246A78B0-B5A4-EA4A-9326-C71967408F3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E0C6470A-FB9A-F663-3DBB-53163C466D3D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二等辺三角形 71">
                  <a:extLst>
                    <a:ext uri="{FF2B5EF4-FFF2-40B4-BE49-F238E27FC236}">
                      <a16:creationId xmlns:a16="http://schemas.microsoft.com/office/drawing/2014/main" id="{3074684E-28BF-ADC4-70EA-3EB20ADE95FD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CB10C542-C4A4-B304-58A5-C3D7FA67B28F}"/>
                    </a:ext>
                  </a:extLst>
                </p:cNvPr>
                <p:cNvSpPr/>
                <p:nvPr/>
              </p:nvSpPr>
              <p:spPr bwMode="auto">
                <a:xfrm rot="10800000">
                  <a:off x="-340727" y="2815074"/>
                  <a:ext cx="227880" cy="47318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4" name="四角形: 上の 2 つの角を丸める 130">
                <a:extLst>
                  <a:ext uri="{FF2B5EF4-FFF2-40B4-BE49-F238E27FC236}">
                    <a16:creationId xmlns:a16="http://schemas.microsoft.com/office/drawing/2014/main" id="{AB1198A2-2D31-FFCA-8518-609E9BE59F8E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8EE69836-AB94-2A20-C8CD-9DAF5F4E99A0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6" name="四角形: 上の 2 つの角を丸める 131">
                <a:extLst>
                  <a:ext uri="{FF2B5EF4-FFF2-40B4-BE49-F238E27FC236}">
                    <a16:creationId xmlns:a16="http://schemas.microsoft.com/office/drawing/2014/main" id="{029A3FE7-D933-532D-AFC8-7306CBCA88A5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C000"/>
              </a:solidFill>
              <a:ln w="38100" cap="rnd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7" name="角丸四角形 4">
                <a:extLst>
                  <a:ext uri="{FF2B5EF4-FFF2-40B4-BE49-F238E27FC236}">
                    <a16:creationId xmlns:a16="http://schemas.microsoft.com/office/drawing/2014/main" id="{E3F58879-90CA-7308-2A3F-F2C9A6FB09EA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DD63C97A-930E-2C38-0A88-5BC2A6C8140A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FFC000"/>
              </a:solidFill>
              <a:ln w="38100" cap="rnd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DD714D2D-4AA9-4901-55FB-1B843DCCB235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2A395C70-0AB2-B9FB-CACF-B5901C655C33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C8C04B1E-9728-2E43-39F4-55E8AA287984}"/>
                </a:ext>
              </a:extLst>
            </p:cNvPr>
            <p:cNvGrpSpPr/>
            <p:nvPr/>
          </p:nvGrpSpPr>
          <p:grpSpPr>
            <a:xfrm>
              <a:off x="-2162056" y="6959819"/>
              <a:ext cx="586008" cy="15673"/>
              <a:chOff x="5289165" y="3362030"/>
              <a:chExt cx="1008033" cy="46527"/>
            </a:xfrm>
          </p:grpSpPr>
          <p:sp>
            <p:nvSpPr>
              <p:cNvPr id="341" name="月 340">
                <a:extLst>
                  <a:ext uri="{FF2B5EF4-FFF2-40B4-BE49-F238E27FC236}">
                    <a16:creationId xmlns:a16="http://schemas.microsoft.com/office/drawing/2014/main" id="{07BB758D-F8B9-B238-3694-F7B670236E0C}"/>
                  </a:ext>
                </a:extLst>
              </p:cNvPr>
              <p:cNvSpPr/>
              <p:nvPr/>
            </p:nvSpPr>
            <p:spPr bwMode="auto">
              <a:xfrm rot="17100000">
                <a:off x="6159071" y="32704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月 341">
                <a:extLst>
                  <a:ext uri="{FF2B5EF4-FFF2-40B4-BE49-F238E27FC236}">
                    <a16:creationId xmlns:a16="http://schemas.microsoft.com/office/drawing/2014/main" id="{A6FF1C08-3313-318B-AA17-F00D36EFC966}"/>
                  </a:ext>
                </a:extLst>
              </p:cNvPr>
              <p:cNvSpPr/>
              <p:nvPr/>
            </p:nvSpPr>
            <p:spPr bwMode="auto">
              <a:xfrm rot="14400000">
                <a:off x="5381573" y="3269622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8" name="二等辺三角形 71">
              <a:extLst>
                <a:ext uri="{FF2B5EF4-FFF2-40B4-BE49-F238E27FC236}">
                  <a16:creationId xmlns:a16="http://schemas.microsoft.com/office/drawing/2014/main" id="{2D23BBA1-B921-F63B-FC02-FEBD85EE1CDE}"/>
                </a:ext>
              </a:extLst>
            </p:cNvPr>
            <p:cNvSpPr/>
            <p:nvPr/>
          </p:nvSpPr>
          <p:spPr bwMode="auto">
            <a:xfrm rot="16200000">
              <a:off x="-2150442" y="7063973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二等辺三角形 71">
              <a:extLst>
                <a:ext uri="{FF2B5EF4-FFF2-40B4-BE49-F238E27FC236}">
                  <a16:creationId xmlns:a16="http://schemas.microsoft.com/office/drawing/2014/main" id="{56FDB176-8B91-4DE5-C2D7-4E8EEF6C70F4}"/>
                </a:ext>
              </a:extLst>
            </p:cNvPr>
            <p:cNvSpPr/>
            <p:nvPr/>
          </p:nvSpPr>
          <p:spPr bwMode="auto">
            <a:xfrm rot="16200000">
              <a:off x="-1678954" y="7063973"/>
              <a:ext cx="35519" cy="63655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sX0" fmla="*/ 0 w 52188"/>
                <a:gd name="csY0" fmla="*/ 92227 h 92227"/>
                <a:gd name="csX1" fmla="*/ 52188 w 52188"/>
                <a:gd name="csY1" fmla="*/ 0 h 92227"/>
                <a:gd name="csX0" fmla="*/ 0 w 35519"/>
                <a:gd name="csY0" fmla="*/ 63655 h 63655"/>
                <a:gd name="csX1" fmla="*/ 35519 w 35519"/>
                <a:gd name="csY1" fmla="*/ 0 h 636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35519" h="63655">
                  <a:moveTo>
                    <a:pt x="0" y="63655"/>
                  </a:moveTo>
                  <a:lnTo>
                    <a:pt x="35519" y="0"/>
                  </a:lnTo>
                </a:path>
              </a:pathLst>
            </a:custGeom>
            <a:solidFill>
              <a:srgbClr val="FFCC99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568613E2-62FD-925C-50D3-BCF3ECDECFE6}"/>
                </a:ext>
              </a:extLst>
            </p:cNvPr>
            <p:cNvSpPr/>
            <p:nvPr/>
          </p:nvSpPr>
          <p:spPr bwMode="auto">
            <a:xfrm flipH="1">
              <a:off x="-2333589" y="6611273"/>
              <a:ext cx="992828" cy="391169"/>
            </a:xfrm>
            <a:custGeom>
              <a:avLst/>
              <a:gdLst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21" fmla="*/ 820724 w 992828"/>
                <a:gd name="csY21" fmla="*/ 1414 h 429077"/>
                <a:gd name="csX22" fmla="*/ 499203 w 992828"/>
                <a:gd name="csY22" fmla="*/ 148308 h 429077"/>
                <a:gd name="csX0" fmla="*/ 174588 w 992828"/>
                <a:gd name="csY0" fmla="*/ 357913 h 786990"/>
                <a:gd name="csX1" fmla="*/ 173645 w 992828"/>
                <a:gd name="csY1" fmla="*/ 358325 h 786990"/>
                <a:gd name="csX2" fmla="*/ 115952 w 992828"/>
                <a:gd name="csY2" fmla="*/ 395821 h 786990"/>
                <a:gd name="csX3" fmla="*/ 92262 w 992828"/>
                <a:gd name="csY3" fmla="*/ 786990 h 786990"/>
                <a:gd name="csX4" fmla="*/ 92263 w 992828"/>
                <a:gd name="csY4" fmla="*/ 786990 h 786990"/>
                <a:gd name="csX5" fmla="*/ 171647 w 992828"/>
                <a:gd name="csY5" fmla="*/ 696592 h 786990"/>
                <a:gd name="csX6" fmla="*/ 192806 w 992828"/>
                <a:gd name="csY6" fmla="*/ 676423 h 786990"/>
                <a:gd name="csX7" fmla="*/ 193949 w 992828"/>
                <a:gd name="csY7" fmla="*/ 682358 h 786990"/>
                <a:gd name="csX8" fmla="*/ 239815 w 992828"/>
                <a:gd name="csY8" fmla="*/ 737979 h 786990"/>
                <a:gd name="csX9" fmla="*/ 239816 w 992828"/>
                <a:gd name="csY9" fmla="*/ 737979 h 786990"/>
                <a:gd name="csX10" fmla="*/ 475835 w 992828"/>
                <a:gd name="csY10" fmla="*/ 533808 h 786990"/>
                <a:gd name="csX11" fmla="*/ 496415 w 992828"/>
                <a:gd name="csY11" fmla="*/ 522572 h 786990"/>
                <a:gd name="csX12" fmla="*/ 516995 w 992828"/>
                <a:gd name="csY12" fmla="*/ 533808 h 786990"/>
                <a:gd name="csX13" fmla="*/ 753013 w 992828"/>
                <a:gd name="csY13" fmla="*/ 737979 h 786990"/>
                <a:gd name="csX14" fmla="*/ 753014 w 992828"/>
                <a:gd name="csY14" fmla="*/ 737979 h 786990"/>
                <a:gd name="csX15" fmla="*/ 798880 w 992828"/>
                <a:gd name="csY15" fmla="*/ 682358 h 786990"/>
                <a:gd name="csX16" fmla="*/ 800023 w 992828"/>
                <a:gd name="csY16" fmla="*/ 676423 h 786990"/>
                <a:gd name="csX17" fmla="*/ 821182 w 992828"/>
                <a:gd name="csY17" fmla="*/ 696592 h 786990"/>
                <a:gd name="csX18" fmla="*/ 900565 w 992828"/>
                <a:gd name="csY18" fmla="*/ 786990 h 786990"/>
                <a:gd name="csX19" fmla="*/ 900566 w 992828"/>
                <a:gd name="csY19" fmla="*/ 786990 h 786990"/>
                <a:gd name="csX20" fmla="*/ 876876 w 992828"/>
                <a:gd name="csY20" fmla="*/ 395821 h 786990"/>
                <a:gd name="csX21" fmla="*/ 820724 w 992828"/>
                <a:gd name="csY21" fmla="*/ 359327 h 786990"/>
                <a:gd name="csX22" fmla="*/ 492059 w 992828"/>
                <a:gd name="csY22" fmla="*/ 3777 h 786990"/>
                <a:gd name="csX23" fmla="*/ 174588 w 992828"/>
                <a:gd name="csY23" fmla="*/ 357913 h 786990"/>
                <a:gd name="csX0" fmla="*/ 492059 w 992828"/>
                <a:gd name="csY0" fmla="*/ 3777 h 786990"/>
                <a:gd name="csX1" fmla="*/ 174588 w 992828"/>
                <a:gd name="csY1" fmla="*/ 357913 h 786990"/>
                <a:gd name="csX2" fmla="*/ 173645 w 992828"/>
                <a:gd name="csY2" fmla="*/ 358325 h 786990"/>
                <a:gd name="csX3" fmla="*/ 115952 w 992828"/>
                <a:gd name="csY3" fmla="*/ 395821 h 786990"/>
                <a:gd name="csX4" fmla="*/ 92262 w 992828"/>
                <a:gd name="csY4" fmla="*/ 786990 h 786990"/>
                <a:gd name="csX5" fmla="*/ 92263 w 992828"/>
                <a:gd name="csY5" fmla="*/ 786990 h 786990"/>
                <a:gd name="csX6" fmla="*/ 171647 w 992828"/>
                <a:gd name="csY6" fmla="*/ 696592 h 786990"/>
                <a:gd name="csX7" fmla="*/ 192806 w 992828"/>
                <a:gd name="csY7" fmla="*/ 676423 h 786990"/>
                <a:gd name="csX8" fmla="*/ 193949 w 992828"/>
                <a:gd name="csY8" fmla="*/ 682358 h 786990"/>
                <a:gd name="csX9" fmla="*/ 239815 w 992828"/>
                <a:gd name="csY9" fmla="*/ 737979 h 786990"/>
                <a:gd name="csX10" fmla="*/ 239816 w 992828"/>
                <a:gd name="csY10" fmla="*/ 737979 h 786990"/>
                <a:gd name="csX11" fmla="*/ 475835 w 992828"/>
                <a:gd name="csY11" fmla="*/ 533808 h 786990"/>
                <a:gd name="csX12" fmla="*/ 496415 w 992828"/>
                <a:gd name="csY12" fmla="*/ 522572 h 786990"/>
                <a:gd name="csX13" fmla="*/ 516995 w 992828"/>
                <a:gd name="csY13" fmla="*/ 533808 h 786990"/>
                <a:gd name="csX14" fmla="*/ 753013 w 992828"/>
                <a:gd name="csY14" fmla="*/ 737979 h 786990"/>
                <a:gd name="csX15" fmla="*/ 753014 w 992828"/>
                <a:gd name="csY15" fmla="*/ 737979 h 786990"/>
                <a:gd name="csX16" fmla="*/ 798880 w 992828"/>
                <a:gd name="csY16" fmla="*/ 682358 h 786990"/>
                <a:gd name="csX17" fmla="*/ 800023 w 992828"/>
                <a:gd name="csY17" fmla="*/ 676423 h 786990"/>
                <a:gd name="csX18" fmla="*/ 821182 w 992828"/>
                <a:gd name="csY18" fmla="*/ 696592 h 786990"/>
                <a:gd name="csX19" fmla="*/ 900565 w 992828"/>
                <a:gd name="csY19" fmla="*/ 786990 h 786990"/>
                <a:gd name="csX20" fmla="*/ 900566 w 992828"/>
                <a:gd name="csY20" fmla="*/ 786990 h 786990"/>
                <a:gd name="csX21" fmla="*/ 876876 w 992828"/>
                <a:gd name="csY21" fmla="*/ 395821 h 786990"/>
                <a:gd name="csX22" fmla="*/ 820724 w 992828"/>
                <a:gd name="csY22" fmla="*/ 359327 h 786990"/>
                <a:gd name="csX23" fmla="*/ 583499 w 992828"/>
                <a:gd name="csY23" fmla="*/ 95217 h 786990"/>
                <a:gd name="csX0" fmla="*/ 174588 w 992828"/>
                <a:gd name="csY0" fmla="*/ 262696 h 691773"/>
                <a:gd name="csX1" fmla="*/ 173645 w 992828"/>
                <a:gd name="csY1" fmla="*/ 263108 h 691773"/>
                <a:gd name="csX2" fmla="*/ 115952 w 992828"/>
                <a:gd name="csY2" fmla="*/ 300604 h 691773"/>
                <a:gd name="csX3" fmla="*/ 92262 w 992828"/>
                <a:gd name="csY3" fmla="*/ 691773 h 691773"/>
                <a:gd name="csX4" fmla="*/ 92263 w 992828"/>
                <a:gd name="csY4" fmla="*/ 691773 h 691773"/>
                <a:gd name="csX5" fmla="*/ 171647 w 992828"/>
                <a:gd name="csY5" fmla="*/ 601375 h 691773"/>
                <a:gd name="csX6" fmla="*/ 192806 w 992828"/>
                <a:gd name="csY6" fmla="*/ 581206 h 691773"/>
                <a:gd name="csX7" fmla="*/ 193949 w 992828"/>
                <a:gd name="csY7" fmla="*/ 587141 h 691773"/>
                <a:gd name="csX8" fmla="*/ 239815 w 992828"/>
                <a:gd name="csY8" fmla="*/ 642762 h 691773"/>
                <a:gd name="csX9" fmla="*/ 239816 w 992828"/>
                <a:gd name="csY9" fmla="*/ 642762 h 691773"/>
                <a:gd name="csX10" fmla="*/ 475835 w 992828"/>
                <a:gd name="csY10" fmla="*/ 438591 h 691773"/>
                <a:gd name="csX11" fmla="*/ 496415 w 992828"/>
                <a:gd name="csY11" fmla="*/ 427355 h 691773"/>
                <a:gd name="csX12" fmla="*/ 516995 w 992828"/>
                <a:gd name="csY12" fmla="*/ 438591 h 691773"/>
                <a:gd name="csX13" fmla="*/ 753013 w 992828"/>
                <a:gd name="csY13" fmla="*/ 642762 h 691773"/>
                <a:gd name="csX14" fmla="*/ 753014 w 992828"/>
                <a:gd name="csY14" fmla="*/ 642762 h 691773"/>
                <a:gd name="csX15" fmla="*/ 798880 w 992828"/>
                <a:gd name="csY15" fmla="*/ 587141 h 691773"/>
                <a:gd name="csX16" fmla="*/ 800023 w 992828"/>
                <a:gd name="csY16" fmla="*/ 581206 h 691773"/>
                <a:gd name="csX17" fmla="*/ 821182 w 992828"/>
                <a:gd name="csY17" fmla="*/ 601375 h 691773"/>
                <a:gd name="csX18" fmla="*/ 900565 w 992828"/>
                <a:gd name="csY18" fmla="*/ 691773 h 691773"/>
                <a:gd name="csX19" fmla="*/ 900566 w 992828"/>
                <a:gd name="csY19" fmla="*/ 691773 h 691773"/>
                <a:gd name="csX20" fmla="*/ 876876 w 992828"/>
                <a:gd name="csY20" fmla="*/ 300604 h 691773"/>
                <a:gd name="csX21" fmla="*/ 820724 w 992828"/>
                <a:gd name="csY21" fmla="*/ 264110 h 691773"/>
                <a:gd name="csX22" fmla="*/ 583499 w 992828"/>
                <a:gd name="csY22" fmla="*/ 0 h 691773"/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21" fmla="*/ 820724 w 992828"/>
                <a:gd name="csY21" fmla="*/ 1414 h 429077"/>
                <a:gd name="csX0" fmla="*/ 174588 w 992828"/>
                <a:gd name="csY0" fmla="*/ 0 h 429077"/>
                <a:gd name="csX1" fmla="*/ 173645 w 992828"/>
                <a:gd name="csY1" fmla="*/ 412 h 429077"/>
                <a:gd name="csX2" fmla="*/ 115952 w 992828"/>
                <a:gd name="csY2" fmla="*/ 37908 h 429077"/>
                <a:gd name="csX3" fmla="*/ 92262 w 992828"/>
                <a:gd name="csY3" fmla="*/ 429077 h 429077"/>
                <a:gd name="csX4" fmla="*/ 92263 w 992828"/>
                <a:gd name="csY4" fmla="*/ 429077 h 429077"/>
                <a:gd name="csX5" fmla="*/ 171647 w 992828"/>
                <a:gd name="csY5" fmla="*/ 338679 h 429077"/>
                <a:gd name="csX6" fmla="*/ 192806 w 992828"/>
                <a:gd name="csY6" fmla="*/ 318510 h 429077"/>
                <a:gd name="csX7" fmla="*/ 193949 w 992828"/>
                <a:gd name="csY7" fmla="*/ 324445 h 429077"/>
                <a:gd name="csX8" fmla="*/ 239815 w 992828"/>
                <a:gd name="csY8" fmla="*/ 380066 h 429077"/>
                <a:gd name="csX9" fmla="*/ 239816 w 992828"/>
                <a:gd name="csY9" fmla="*/ 380066 h 429077"/>
                <a:gd name="csX10" fmla="*/ 475835 w 992828"/>
                <a:gd name="csY10" fmla="*/ 175895 h 429077"/>
                <a:gd name="csX11" fmla="*/ 496415 w 992828"/>
                <a:gd name="csY11" fmla="*/ 164659 h 429077"/>
                <a:gd name="csX12" fmla="*/ 516995 w 992828"/>
                <a:gd name="csY12" fmla="*/ 175895 h 429077"/>
                <a:gd name="csX13" fmla="*/ 753013 w 992828"/>
                <a:gd name="csY13" fmla="*/ 380066 h 429077"/>
                <a:gd name="csX14" fmla="*/ 753014 w 992828"/>
                <a:gd name="csY14" fmla="*/ 380066 h 429077"/>
                <a:gd name="csX15" fmla="*/ 798880 w 992828"/>
                <a:gd name="csY15" fmla="*/ 324445 h 429077"/>
                <a:gd name="csX16" fmla="*/ 800023 w 992828"/>
                <a:gd name="csY16" fmla="*/ 318510 h 429077"/>
                <a:gd name="csX17" fmla="*/ 821182 w 992828"/>
                <a:gd name="csY17" fmla="*/ 338679 h 429077"/>
                <a:gd name="csX18" fmla="*/ 900565 w 992828"/>
                <a:gd name="csY18" fmla="*/ 429077 h 429077"/>
                <a:gd name="csX19" fmla="*/ 900566 w 992828"/>
                <a:gd name="csY19" fmla="*/ 429077 h 429077"/>
                <a:gd name="csX20" fmla="*/ 876876 w 992828"/>
                <a:gd name="csY20" fmla="*/ 37908 h 429077"/>
                <a:gd name="csX0" fmla="*/ 174588 w 992828"/>
                <a:gd name="csY0" fmla="*/ 0 h 429077"/>
                <a:gd name="csX1" fmla="*/ 115952 w 992828"/>
                <a:gd name="csY1" fmla="*/ 37908 h 429077"/>
                <a:gd name="csX2" fmla="*/ 92262 w 992828"/>
                <a:gd name="csY2" fmla="*/ 429077 h 429077"/>
                <a:gd name="csX3" fmla="*/ 92263 w 992828"/>
                <a:gd name="csY3" fmla="*/ 429077 h 429077"/>
                <a:gd name="csX4" fmla="*/ 171647 w 992828"/>
                <a:gd name="csY4" fmla="*/ 338679 h 429077"/>
                <a:gd name="csX5" fmla="*/ 192806 w 992828"/>
                <a:gd name="csY5" fmla="*/ 318510 h 429077"/>
                <a:gd name="csX6" fmla="*/ 193949 w 992828"/>
                <a:gd name="csY6" fmla="*/ 324445 h 429077"/>
                <a:gd name="csX7" fmla="*/ 239815 w 992828"/>
                <a:gd name="csY7" fmla="*/ 380066 h 429077"/>
                <a:gd name="csX8" fmla="*/ 239816 w 992828"/>
                <a:gd name="csY8" fmla="*/ 380066 h 429077"/>
                <a:gd name="csX9" fmla="*/ 475835 w 992828"/>
                <a:gd name="csY9" fmla="*/ 175895 h 429077"/>
                <a:gd name="csX10" fmla="*/ 496415 w 992828"/>
                <a:gd name="csY10" fmla="*/ 164659 h 429077"/>
                <a:gd name="csX11" fmla="*/ 516995 w 992828"/>
                <a:gd name="csY11" fmla="*/ 175895 h 429077"/>
                <a:gd name="csX12" fmla="*/ 753013 w 992828"/>
                <a:gd name="csY12" fmla="*/ 380066 h 429077"/>
                <a:gd name="csX13" fmla="*/ 753014 w 992828"/>
                <a:gd name="csY13" fmla="*/ 380066 h 429077"/>
                <a:gd name="csX14" fmla="*/ 798880 w 992828"/>
                <a:gd name="csY14" fmla="*/ 324445 h 429077"/>
                <a:gd name="csX15" fmla="*/ 800023 w 992828"/>
                <a:gd name="csY15" fmla="*/ 318510 h 429077"/>
                <a:gd name="csX16" fmla="*/ 821182 w 992828"/>
                <a:gd name="csY16" fmla="*/ 338679 h 429077"/>
                <a:gd name="csX17" fmla="*/ 900565 w 992828"/>
                <a:gd name="csY17" fmla="*/ 429077 h 429077"/>
                <a:gd name="csX18" fmla="*/ 900566 w 992828"/>
                <a:gd name="csY18" fmla="*/ 429077 h 429077"/>
                <a:gd name="csX19" fmla="*/ 876876 w 992828"/>
                <a:gd name="csY19" fmla="*/ 37908 h 429077"/>
                <a:gd name="csX0" fmla="*/ 115952 w 992828"/>
                <a:gd name="csY0" fmla="*/ 0 h 391169"/>
                <a:gd name="csX1" fmla="*/ 92262 w 992828"/>
                <a:gd name="csY1" fmla="*/ 391169 h 391169"/>
                <a:gd name="csX2" fmla="*/ 92263 w 992828"/>
                <a:gd name="csY2" fmla="*/ 391169 h 391169"/>
                <a:gd name="csX3" fmla="*/ 171647 w 992828"/>
                <a:gd name="csY3" fmla="*/ 300771 h 391169"/>
                <a:gd name="csX4" fmla="*/ 192806 w 992828"/>
                <a:gd name="csY4" fmla="*/ 280602 h 391169"/>
                <a:gd name="csX5" fmla="*/ 193949 w 992828"/>
                <a:gd name="csY5" fmla="*/ 286537 h 391169"/>
                <a:gd name="csX6" fmla="*/ 239815 w 992828"/>
                <a:gd name="csY6" fmla="*/ 342158 h 391169"/>
                <a:gd name="csX7" fmla="*/ 239816 w 992828"/>
                <a:gd name="csY7" fmla="*/ 342158 h 391169"/>
                <a:gd name="csX8" fmla="*/ 475835 w 992828"/>
                <a:gd name="csY8" fmla="*/ 137987 h 391169"/>
                <a:gd name="csX9" fmla="*/ 496415 w 992828"/>
                <a:gd name="csY9" fmla="*/ 126751 h 391169"/>
                <a:gd name="csX10" fmla="*/ 516995 w 992828"/>
                <a:gd name="csY10" fmla="*/ 137987 h 391169"/>
                <a:gd name="csX11" fmla="*/ 753013 w 992828"/>
                <a:gd name="csY11" fmla="*/ 342158 h 391169"/>
                <a:gd name="csX12" fmla="*/ 753014 w 992828"/>
                <a:gd name="csY12" fmla="*/ 342158 h 391169"/>
                <a:gd name="csX13" fmla="*/ 798880 w 992828"/>
                <a:gd name="csY13" fmla="*/ 286537 h 391169"/>
                <a:gd name="csX14" fmla="*/ 800023 w 992828"/>
                <a:gd name="csY14" fmla="*/ 280602 h 391169"/>
                <a:gd name="csX15" fmla="*/ 821182 w 992828"/>
                <a:gd name="csY15" fmla="*/ 300771 h 391169"/>
                <a:gd name="csX16" fmla="*/ 900565 w 992828"/>
                <a:gd name="csY16" fmla="*/ 391169 h 391169"/>
                <a:gd name="csX17" fmla="*/ 900566 w 992828"/>
                <a:gd name="csY17" fmla="*/ 391169 h 391169"/>
                <a:gd name="csX18" fmla="*/ 876876 w 992828"/>
                <a:gd name="csY18" fmla="*/ 0 h 39116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992828" h="391169">
                  <a:moveTo>
                    <a:pt x="115952" y="0"/>
                  </a:moveTo>
                  <a:cubicBezTo>
                    <a:pt x="-28869" y="113129"/>
                    <a:pt x="-39475" y="288261"/>
                    <a:pt x="92262" y="391169"/>
                  </a:cubicBezTo>
                  <a:lnTo>
                    <a:pt x="92263" y="391169"/>
                  </a:lnTo>
                  <a:cubicBezTo>
                    <a:pt x="117074" y="360142"/>
                    <a:pt x="143572" y="329981"/>
                    <a:pt x="171647" y="300771"/>
                  </a:cubicBezTo>
                  <a:lnTo>
                    <a:pt x="192806" y="280602"/>
                  </a:lnTo>
                  <a:lnTo>
                    <a:pt x="193949" y="286537"/>
                  </a:lnTo>
                  <a:cubicBezTo>
                    <a:pt x="203643" y="307033"/>
                    <a:pt x="218905" y="326012"/>
                    <a:pt x="239815" y="342158"/>
                  </a:cubicBezTo>
                  <a:lnTo>
                    <a:pt x="239816" y="342158"/>
                  </a:lnTo>
                  <a:cubicBezTo>
                    <a:pt x="302828" y="264268"/>
                    <a:pt x="382964" y="195081"/>
                    <a:pt x="475835" y="137987"/>
                  </a:cubicBezTo>
                  <a:lnTo>
                    <a:pt x="496415" y="126751"/>
                  </a:lnTo>
                  <a:lnTo>
                    <a:pt x="516995" y="137987"/>
                  </a:lnTo>
                  <a:cubicBezTo>
                    <a:pt x="609866" y="195081"/>
                    <a:pt x="690002" y="264268"/>
                    <a:pt x="753013" y="342158"/>
                  </a:cubicBezTo>
                  <a:lnTo>
                    <a:pt x="753014" y="342158"/>
                  </a:lnTo>
                  <a:cubicBezTo>
                    <a:pt x="773924" y="326012"/>
                    <a:pt x="789186" y="307033"/>
                    <a:pt x="798880" y="286537"/>
                  </a:cubicBezTo>
                  <a:lnTo>
                    <a:pt x="800023" y="280602"/>
                  </a:lnTo>
                  <a:lnTo>
                    <a:pt x="821182" y="300771"/>
                  </a:lnTo>
                  <a:cubicBezTo>
                    <a:pt x="849257" y="329981"/>
                    <a:pt x="875754" y="360142"/>
                    <a:pt x="900565" y="391169"/>
                  </a:cubicBezTo>
                  <a:lnTo>
                    <a:pt x="900566" y="391169"/>
                  </a:lnTo>
                  <a:cubicBezTo>
                    <a:pt x="1032303" y="288261"/>
                    <a:pt x="1021697" y="113129"/>
                    <a:pt x="876876" y="0"/>
                  </a:cubicBezTo>
                </a:path>
              </a:pathLst>
            </a:custGeom>
            <a:solidFill>
              <a:srgbClr val="CC6600"/>
            </a:solidFill>
            <a:ln w="38100" cap="rnd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841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2909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pptxo41_顎に指を当てて考える女性のイラスト</dc:title>
  <dc:subject>pptxo41_顎に指を当てて考える女性のイラスト</dc:subject>
  <dc:creator>でじけろお</dc:creator>
  <cp:revision>1</cp:revision>
  <dcterms:created xsi:type="dcterms:W3CDTF">2018-05-20T00:31:01Z</dcterms:created>
  <dcterms:modified xsi:type="dcterms:W3CDTF">2026-01-20T14:49:54Z</dcterms:modified>
  <cp:version>1</cp:version>
</cp:coreProperties>
</file>